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8229600" cx="1463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uppy downy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uppy</a:t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32e2da7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stayie </a:t>
            </a:r>
            <a:endParaRPr/>
          </a:p>
        </p:txBody>
      </p:sp>
      <p:sp>
        <p:nvSpPr>
          <p:cNvPr id="96" name="Google Shape;96;g3032e2da71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downy</a:t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_plate.png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5943600"/>
            <a:ext cx="132588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ossFlame_WhiteRed.png"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43000" y="5943600"/>
            <a:ext cx="3538682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1443575" y="5943600"/>
            <a:ext cx="13186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placeholder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_plate.png"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5943600"/>
            <a:ext cx="132588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ossFlame_WhiteRed.png" id="92" name="Google Shape;9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43000" y="5943600"/>
            <a:ext cx="3543551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1371575" y="5943600"/>
            <a:ext cx="13258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placeholder 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_plate.png"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5943600"/>
            <a:ext cx="13258799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ossFlame_WhiteRed.png" id="99" name="Google Shape;9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43000" y="5943600"/>
            <a:ext cx="3538682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placeholder 2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_plate.png"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5943600"/>
            <a:ext cx="132588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ossFlame_WhiteRed.png" id="106" name="Google Shape;10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143000" y="5943600"/>
            <a:ext cx="3543551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1371650" y="5943600"/>
            <a:ext cx="13258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placeholder 3</a:t>
            </a:r>
            <a:endParaRPr b="1" sz="4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