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4000" b="1">
                <a:latin typeface="Arial"/>
              </a:defRPr>
            </a:pPr>
            <a:r>
              <a:t>WELCOME and ANNOUNCEMENTS Rev. Susie Thomas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Refrain: Lift high the cross, the love of Christ proclaim till all the world adore his sacred name.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Come, Christians, follow this triumphant sign. The hosts of God in unity combine.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Refrain: Lift high the cross, the love of Christ proclaim till all the world adore his sacred name.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Each newborn servant of the Crucified bears on the brow the seal of him who died.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Refrain: Lift high the cross, the love of Christ proclaim till all the world adore his sacred name.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O Lord, once lifted on the glorious tree, as thou hast promised, draw the world to thee.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Refrain: Lift high the cross, the love of Christ proclaim till all the world adore his sacred name.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So shall our song of triumph ever be: Praise to the Crucified for victory!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Refrain: Lift high the cross, the love of Christ proclaim till all the world adore his sacred name.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4000" b="1">
                <a:latin typeface="Arial"/>
              </a:defRPr>
            </a:pPr>
            <a:r>
              <a:t>THE CHILDREN'S MOMENT Rev.  Susie Thomas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4000" b="1">
                <a:latin typeface="Arial"/>
              </a:defRPr>
            </a:pPr>
            <a:r>
              <a:t>PRELUDE Christ Lag in Todesbanden J. C. Bach Dr. Gordon Ring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PRAYER for ILLUMINATION Damien Fehrer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O Lord, your Word is a lamp to our feet and a light to our path. Give us grace to receive your truth in faith and love,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and strength to follow on the path you set before us; through Jesus Christ. Amen.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SCRIPTURE READING Deuteronomy 32:3-7  - Damien Fehrer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I will proclaim the name of the Lord, ascribe greatness to our God! The Rock, his work is perfect, and all his ways are just.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A faithful God, without deceit, just and upright is he; yet his degenerate children have dealt falsely with him, a perverse and crooked generation.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Do you thus repay the Lord, O foolish and senseless people? Is not he your father who created you, who made you and established you?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Remember the days of old; consider the years long past; ask your father, and he will inform you, your elders, and they will tell you.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This is the Word of the Lord, to all the generations. Thanks be to God!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4000" b="1">
                <a:latin typeface="Arial"/>
              </a:defRPr>
            </a:pPr>
            <a:r>
              <a:t>SERMON “Generation to Generation: Hearing from the Silent Generation” Rev. Susie Thomas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CALL to WORSHIP From Psalm 145:3-7 Damien Fehrer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HYMN UMH #370 Victory in Jesus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I heard an old, old story, how a Savior came from glory, how he gave his life on Calvary to save a wretch like me;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I heard about his groaning, of his precious blood’s atoning, then I repented of my sins and won the victory.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O victory in Jesus, my Savior forever! He sought me and bought me with his redeeming blood;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he loved me ere I knew him, and all my love is due him; he plunged me to victory beneath the cleansing flood.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I heard about his healing, of his cleansing power revealing, how he made the lame to walk again and caused the blind to see;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and then I cried, “Dear Jesus, come and heal my broken spirit,” and somehow Jesus came and brought to me the victory.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O victory in Jesus, my Savior forever! He sought me and bought me with his redeeming blood;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he loved me ere I knew him, and all my love is due him; he plunged me to victory beneath the cleansing flood.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I heard about a mansion he has built for me in glory, and I heard about the streets of gold beyond the crystal sea;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Great is the Lord and greatly to be praised; his greatness is unsearchable.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about the angels singing and the old redemption story, and some sweet day I’ll sing up there the song of victory.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O victory in Jesus, my Savior forever! He sought me and bought me with his redeeming blood;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he loved me ere I knew him, and all my love is due him; he plunged me to victory beneath the cleansing flood. 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4000" b="1">
                <a:latin typeface="Arial"/>
              </a:defRPr>
            </a:pPr>
            <a:r>
              <a:t>Offering Our Gifts Louisa Lackey and Brad Fuller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4000" b="1">
                <a:latin typeface="Arial"/>
              </a:defRPr>
            </a:pPr>
            <a:r>
              <a:t>OFFERTORY Simple Gifts of Grace - Joseph M. Martin  Chancel Choir 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Doxology  Doxology #94, UMH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Praise God, from whom all blessings flow; praise God all creatures here below: Alleluia! Alleluia!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Praise God, the source of all our gifts! Praise Jesus Christ, whose power uplifts! Praise the Spirit, Holy Spirit! Alleluia! Alleluia! Alleluia!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OFFERING OUR PRAYERS and THE LORD'S PRAYER Carol Fields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Our Father, who art in heaven, hallowed be thy name. Thy kingdom come, thy will be done, on earth as it is in heaven.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One generation shall extol your works to another and shall declare your mighty acts.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Give us this day our daily bread. And forgive us our trespasses as we forgive those who trespass against us.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And lead us not into temptation, but deliver us from evil: for thine is the kingdom, and the power, and the glory forever.  Amen.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4000" b="1">
                <a:latin typeface="Arial"/>
              </a:defRPr>
            </a:pPr>
            <a:r>
              <a:t>HOLY COMMUNION Rev. Dr.  Paul Baker and Rev. Susie Thomas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HYMN  UMH #117 O God, Our Help in Ages Past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O God, our help in ages past, our hope for years to come, our shelter from the stormy blast, and our eternal home!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Under the shadow of thy throne, still may we dwell secure; sufficient is thine arm alone, and our defense is sure.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Before the hills in order stood, or earth received her frame, from everlasting, thou art God, to endless years the same.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A thousand ages, in thy sight, are like an evening gone; short as the watch that ends the night, before the rising sun.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Time, like an ever rolling stream, bears all who breathe away; they fly forgotten, as a dream dies at the opening day.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O God, our help in ages past, our hope for years to come; be thou our guide while life shall last, and our eternal home.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They will recount the glorious splendor of your majesty, and on your wondrous works I will meditate.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4000" b="1">
                <a:latin typeface="Arial"/>
              </a:defRPr>
            </a:pPr>
            <a:r>
              <a:t>CHORAL BENEDICTION Amen -UM Hymnal The Chancel Choir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4000" b="1">
                <a:latin typeface="Arial"/>
              </a:defRPr>
            </a:pPr>
            <a:r>
              <a:t>BENEDICTION Rev. Susie Thomas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4000" b="1">
                <a:latin typeface="Arial"/>
              </a:defRPr>
            </a:pPr>
            <a:r>
              <a:t>Postlude Postlude in Classic Style - Gordon Young Dr. Gordon Ring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They will proclaim the might of your awesome deeds, and I will declare your greatness.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(The generations) shall celebrate the fame of your abundant goodness  and shall sing aloud of your righteousness.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ext_p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5943600"/>
            <a:ext cx="13258800" cy="2286000"/>
          </a:xfrm>
          <a:prstGeom prst="rect">
            <a:avLst/>
          </a:prstGeom>
        </p:spPr>
      </p:pic>
      <p:pic>
        <p:nvPicPr>
          <p:cNvPr id="3" name="Picture 2" descr="CrossFlame_WhiteR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00" y="5943600"/>
            <a:ext cx="3538682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5943600"/>
            <a:ext cx="13258800" cy="2286000"/>
          </a:xfrm>
          <a:prstGeom prst="rect">
            <a:avLst/>
          </a:prstGeom>
          <a:noFill/>
        </p:spPr>
        <p:txBody>
          <a:bodyPr wrap="square" anchor="ctr"/>
          <a:lstStyle/>
          <a:p>
            <a:pPr algn="ctr">
              <a:defRPr sz="3200" b="1">
                <a:latin typeface="Arial"/>
              </a:defRPr>
            </a:pPr>
            <a:r>
              <a:t>HYMN UMH #159 Lift High the Cross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