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title"/>
          </p:nvPr>
        </p:nvSpPr>
        <p:spPr>
          <a:xfrm>
            <a:off x="433123" y="879710"/>
            <a:ext cx="11195692" cy="5414214"/>
          </a:xfrm>
          <a:prstGeom prst="rect">
            <a:avLst/>
          </a:prstGeom>
        </p:spPr>
        <p:txBody>
          <a:bodyPr/>
          <a:lstStyle/>
          <a:p>
            <a:pPr algn="ctr" defTabSz="365760">
              <a:defRPr sz="26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br/>
            <a:r>
              <a:rPr b="1" sz="2160"/>
              <a:t>WELCOME and ANNOUNCEMENTS</a:t>
            </a:r>
            <a:br>
              <a:rPr b="1" sz="2160"/>
            </a:br>
            <a:br>
              <a:rPr b="1" sz="2160"/>
            </a:br>
            <a:br>
              <a:rPr b="1" sz="2160"/>
            </a:br>
            <a:r>
              <a:rPr sz="2160"/>
              <a:t>Rev. Susie Thomas</a:t>
            </a:r>
            <a:br>
              <a:rPr sz="2160"/>
            </a:br>
          </a:p>
        </p:txBody>
      </p:sp>
      <p:sp>
        <p:nvSpPr>
          <p:cNvPr id="95" name="Text Placeholder 2"/>
          <p:cNvSpPr txBox="1"/>
          <p:nvPr>
            <p:ph type="body" sz="quarter" idx="1"/>
          </p:nvPr>
        </p:nvSpPr>
        <p:spPr>
          <a:xfrm>
            <a:off x="11719965" y="4013860"/>
            <a:ext cx="95984" cy="2280064"/>
          </a:xfrm>
          <a:prstGeom prst="rect">
            <a:avLst/>
          </a:prstGeom>
        </p:spPr>
        <p:txBody>
          <a:bodyPr/>
          <a:lstStyle/>
          <a:p>
            <a:pPr defTabSz="868680">
              <a:spcBef>
                <a:spcPts val="900"/>
              </a:spcBef>
              <a:defRPr sz="418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   </a:t>
            </a:r>
          </a:p>
          <a:p>
            <a:pPr defTabSz="868680">
              <a:spcBef>
                <a:spcPts val="900"/>
              </a:spcBef>
              <a:defRPr sz="5130"/>
            </a:pPr>
            <a:r>
              <a:t>		</a:t>
            </a:r>
          </a:p>
          <a:p>
            <a:pPr defTabSz="868680">
              <a:spcBef>
                <a:spcPts val="900"/>
              </a:spcBef>
              <a:defRPr sz="5130"/>
            </a:pPr>
            <a:r>
              <a:t>		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2"/>
          <p:cNvSpPr txBox="1"/>
          <p:nvPr/>
        </p:nvSpPr>
        <p:spPr>
          <a:xfrm>
            <a:off x="1096507" y="448918"/>
            <a:ext cx="10208261" cy="504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i="1" sz="5400" u="sng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Refrain:</a:t>
            </a:r>
          </a:p>
          <a:p>
            <a:pPr>
              <a:defRPr b="1" i="1" sz="5400" u="sng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Lift high the cross,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the love of Christ proclaim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till all the world adore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his sacred name.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/>
          <p:nvPr>
            <p:ph type="title"/>
          </p:nvPr>
        </p:nvSpPr>
        <p:spPr>
          <a:xfrm>
            <a:off x="228599" y="312821"/>
            <a:ext cx="11766886" cy="6016725"/>
          </a:xfrm>
          <a:prstGeom prst="rect">
            <a:avLst/>
          </a:prstGeom>
        </p:spPr>
        <p:txBody>
          <a:bodyPr/>
          <a:lstStyle/>
          <a:p>
            <a:pPr>
              <a:defRPr sz="60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br/>
            <a:br/>
            <a:br/>
            <a:br/>
            <a:br/>
            <a:r>
              <a:rPr sz="4400">
                <a:latin typeface="Century Gothic"/>
                <a:ea typeface="Century Gothic"/>
                <a:cs typeface="Century Gothic"/>
                <a:sym typeface="Century Gothic"/>
              </a:rPr>
              <a:t>                                                              </a:t>
            </a:r>
          </a:p>
        </p:txBody>
      </p:sp>
      <p:sp>
        <p:nvSpPr>
          <p:cNvPr id="117" name="Rectangle 3"/>
          <p:cNvSpPr txBox="1"/>
          <p:nvPr/>
        </p:nvSpPr>
        <p:spPr>
          <a:xfrm>
            <a:off x="426719" y="1719470"/>
            <a:ext cx="11490962" cy="2777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Come, Christians, follow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this triumphant sign.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The hosts of God in unity combine.</a:t>
            </a:r>
          </a:p>
          <a:p>
            <a:pPr>
              <a:defRPr sz="1600">
                <a:solidFill>
                  <a:srgbClr val="FFFF00"/>
                </a:solidFill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2"/>
          <p:cNvSpPr txBox="1"/>
          <p:nvPr/>
        </p:nvSpPr>
        <p:spPr>
          <a:xfrm>
            <a:off x="780663" y="383208"/>
            <a:ext cx="10919461" cy="504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i="1" sz="5400" u="sng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Refrain:</a:t>
            </a:r>
          </a:p>
          <a:p>
            <a:pPr>
              <a:defRPr b="1" i="1" sz="5400" u="sng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Lift high the cross,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the love of Christ proclaim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till all the world adore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his sacred name.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2"/>
          <p:cNvSpPr txBox="1"/>
          <p:nvPr/>
        </p:nvSpPr>
        <p:spPr>
          <a:xfrm>
            <a:off x="1014232" y="1720839"/>
            <a:ext cx="10386061" cy="339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Each newborn servant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of the Crucified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bears on the brow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the seal of him who died.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"/>
          <p:cNvSpPr txBox="1"/>
          <p:nvPr/>
        </p:nvSpPr>
        <p:spPr>
          <a:xfrm>
            <a:off x="1061719" y="487016"/>
            <a:ext cx="10068562" cy="5253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i="1" sz="5400" u="sng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Refrain:</a:t>
            </a:r>
          </a:p>
          <a:p>
            <a:pPr>
              <a:defRPr i="1" sz="5400" u="sng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Lift high the cross,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the love of Christ proclaim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till all the world adore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his sacred name.</a:t>
            </a:r>
          </a:p>
          <a:p>
            <a:pPr>
              <a:defRPr sz="1600">
                <a:solidFill>
                  <a:srgbClr val="FFFF00"/>
                </a:solidFill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"/>
          <p:cNvSpPr txBox="1"/>
          <p:nvPr/>
        </p:nvSpPr>
        <p:spPr>
          <a:xfrm>
            <a:off x="655319" y="1778000"/>
            <a:ext cx="10995662" cy="421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O Lord, once lifted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on the glorious tree,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as thou hast promised,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draw the world to thee.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2"/>
          <p:cNvSpPr txBox="1"/>
          <p:nvPr/>
        </p:nvSpPr>
        <p:spPr>
          <a:xfrm>
            <a:off x="756919" y="628926"/>
            <a:ext cx="10678162" cy="5253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i="1" sz="5400" u="sng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Refrain:</a:t>
            </a:r>
          </a:p>
          <a:p>
            <a:pPr>
              <a:defRPr b="1" i="1" sz="5400" u="sng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Lift high the cross,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the love of Christ proclaim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till all the world adore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his sacred name.</a:t>
            </a:r>
          </a:p>
          <a:p>
            <a:pPr>
              <a:defRPr sz="1600">
                <a:solidFill>
                  <a:srgbClr val="FFFF00"/>
                </a:solidFill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"/>
          <p:cNvSpPr txBox="1"/>
          <p:nvPr/>
        </p:nvSpPr>
        <p:spPr>
          <a:xfrm>
            <a:off x="1430019" y="1435099"/>
            <a:ext cx="10195562" cy="339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So shall our song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of triumph ever be: 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Praise to the Crucified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for victory!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3"/>
          <p:cNvSpPr txBox="1"/>
          <p:nvPr/>
        </p:nvSpPr>
        <p:spPr>
          <a:xfrm>
            <a:off x="972819" y="467139"/>
            <a:ext cx="10246362" cy="504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i="1" sz="5400" u="sng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Refrain:</a:t>
            </a:r>
          </a:p>
          <a:p>
            <a:pPr>
              <a:defRPr b="1" i="1" sz="5400" u="sng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Lift high the cross,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the love of Christ proclaim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till all the world adore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his sacred name.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2"/>
          <p:cNvSpPr txBox="1"/>
          <p:nvPr>
            <p:ph type="ctrTitle"/>
          </p:nvPr>
        </p:nvSpPr>
        <p:spPr>
          <a:xfrm>
            <a:off x="804040" y="1340070"/>
            <a:ext cx="10720553" cy="3563783"/>
          </a:xfrm>
          <a:prstGeom prst="rect">
            <a:avLst/>
          </a:prstGeom>
        </p:spPr>
        <p:txBody>
          <a:bodyPr/>
          <a:lstStyle/>
          <a:p>
            <a:pPr defTabSz="585215">
              <a:defRPr b="1" sz="3455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br/>
            <a:br/>
            <a:br/>
            <a:r>
              <a:t>THE CHILDREN'S MOMENT </a:t>
            </a:r>
            <a:br/>
            <a:br/>
            <a:br/>
            <a:r>
              <a:rPr b="0"/>
              <a:t>Rev.</a:t>
            </a:r>
            <a:r>
              <a:rPr b="0" i="1" sz="2048">
                <a:latin typeface="Calibri Light"/>
                <a:ea typeface="Calibri Light"/>
                <a:cs typeface="Calibri Light"/>
                <a:sym typeface="Calibri Light"/>
              </a:rPr>
              <a:t> </a:t>
            </a:r>
            <a:r>
              <a:rPr b="0"/>
              <a:t>Susie Thomas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1"/>
          <p:cNvSpPr txBox="1"/>
          <p:nvPr/>
        </p:nvSpPr>
        <p:spPr>
          <a:xfrm>
            <a:off x="350519" y="368300"/>
            <a:ext cx="11402062" cy="586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PRELUDE </a:t>
            </a:r>
          </a:p>
          <a:p>
            <a:pPr algn="ctr">
              <a:defRPr b="1"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</a:p>
          <a:p>
            <a:pPr algn="ctr">
              <a:defRPr b="1"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</a:p>
          <a:p>
            <a:pPr algn="ctr"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Christ Lag in Todesbanden</a:t>
            </a:r>
          </a:p>
          <a:p>
            <a:pPr marL="685800" indent="-685800" algn="ctr">
              <a:buSzPct val="100000"/>
              <a:buChar char="-"/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J. C. Bach</a:t>
            </a:r>
          </a:p>
          <a:p>
            <a:pPr marL="685800" indent="-685800" algn="ctr">
              <a:buSzPct val="100000"/>
              <a:buChar char="-"/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</a:p>
          <a:p>
            <a:pPr algn="ctr"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 Dr. Gordon 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/>
          <p:nvPr>
            <p:ph type="title"/>
          </p:nvPr>
        </p:nvSpPr>
        <p:spPr>
          <a:xfrm>
            <a:off x="308757" y="1298299"/>
            <a:ext cx="11566568" cy="4716869"/>
          </a:xfrm>
          <a:prstGeom prst="rect">
            <a:avLst/>
          </a:prstGeom>
        </p:spPr>
        <p:txBody>
          <a:bodyPr/>
          <a:lstStyle/>
          <a:p>
            <a:pPr algn="ctr">
              <a:defRPr b="1" sz="54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PRAYER for ILLUMINATION</a:t>
            </a:r>
            <a:br/>
            <a:br/>
            <a:r>
              <a:rPr b="0"/>
              <a:t>Damien Fehrer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2"/>
          <p:cNvSpPr txBox="1"/>
          <p:nvPr/>
        </p:nvSpPr>
        <p:spPr>
          <a:xfrm>
            <a:off x="1074419" y="1600199"/>
            <a:ext cx="10792462" cy="339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</a:lstStyle>
          <a:p>
            <a:pPr/>
            <a:r>
              <a:t>O Lord, your Word is a lamp to our feet and a light to our path. Give us grace to receive your truth in faith and love,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"/>
          <p:cNvSpPr txBox="1"/>
          <p:nvPr/>
        </p:nvSpPr>
        <p:spPr>
          <a:xfrm>
            <a:off x="1137919" y="1612900"/>
            <a:ext cx="10462262" cy="339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and strength to follow on the path you set before us; through Jesus Christ.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 Amen.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 txBox="1"/>
          <p:nvPr>
            <p:ph type="title"/>
          </p:nvPr>
        </p:nvSpPr>
        <p:spPr>
          <a:xfrm>
            <a:off x="570015" y="1045029"/>
            <a:ext cx="11150931" cy="5106721"/>
          </a:xfrm>
          <a:prstGeom prst="rect">
            <a:avLst/>
          </a:prstGeom>
        </p:spPr>
        <p:txBody>
          <a:bodyPr/>
          <a:lstStyle>
            <a:lvl1pPr>
              <a:defRPr sz="5400"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</a:lstStyle>
          <a:p>
            <a:pPr/>
            <a:br/>
          </a:p>
        </p:txBody>
      </p:sp>
      <p:sp>
        <p:nvSpPr>
          <p:cNvPr id="142" name="Rectangle 3"/>
          <p:cNvSpPr txBox="1"/>
          <p:nvPr/>
        </p:nvSpPr>
        <p:spPr>
          <a:xfrm>
            <a:off x="1606155" y="517414"/>
            <a:ext cx="8636122" cy="633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b="1"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SCRIPTURE READING </a:t>
            </a:r>
          </a:p>
          <a:p>
            <a:pPr algn="ctr">
              <a:defRPr>
                <a:solidFill>
                  <a:srgbClr val="FFFFFF"/>
                </a:solidFill>
              </a:defRPr>
            </a:pPr>
          </a:p>
          <a:p>
            <a:pPr algn="ctr">
              <a:defRPr sz="60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</a:p>
          <a:p>
            <a:pPr algn="ctr">
              <a:defRPr sz="60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Deuteronomy 32:3-7</a:t>
            </a:r>
          </a:p>
          <a:p>
            <a:pPr algn="ctr"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</a:p>
          <a:p>
            <a:pPr algn="ctr"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 </a:t>
            </a:r>
          </a:p>
          <a:p>
            <a:pPr algn="ctr"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- Damien Fehrer</a:t>
            </a:r>
            <a:endParaRPr b="1"/>
          </a:p>
          <a:p>
            <a:pPr algn="ctr"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"/>
          <p:cNvSpPr txBox="1"/>
          <p:nvPr/>
        </p:nvSpPr>
        <p:spPr>
          <a:xfrm>
            <a:off x="642619" y="1294191"/>
            <a:ext cx="10754362" cy="421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I will proclaim the name of the Lord, ascribe greatness to our God!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The Rock, his work is perfect,</a:t>
            </a:r>
            <a:br/>
            <a:r>
              <a:t>and all his ways are just.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/>
          <p:nvPr>
            <p:ph type="title"/>
          </p:nvPr>
        </p:nvSpPr>
        <p:spPr>
          <a:xfrm>
            <a:off x="487217" y="492124"/>
            <a:ext cx="11222184" cy="5940674"/>
          </a:xfrm>
          <a:prstGeom prst="rect">
            <a:avLst/>
          </a:prstGeom>
        </p:spPr>
        <p:txBody>
          <a:bodyPr/>
          <a:lstStyle/>
          <a:p>
            <a:pPr>
              <a:defRPr sz="54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A faithful God, without deceit,</a:t>
            </a:r>
            <a:br/>
            <a:r>
              <a:t>just and upright is he; yet his degenerate children have dealt falsely with him, a perverse and crooked generation.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2"/>
          <p:cNvSpPr txBox="1"/>
          <p:nvPr/>
        </p:nvSpPr>
        <p:spPr>
          <a:xfrm>
            <a:off x="782319" y="1368335"/>
            <a:ext cx="10817862" cy="421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Do you thus repay the Lord,</a:t>
            </a:r>
            <a:br/>
            <a:r>
              <a:t>O foolish and senseless people?</a:t>
            </a:r>
            <a:br/>
            <a:r>
              <a:t>Is not he your father who created you, who made you and established you?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2"/>
          <p:cNvSpPr txBox="1"/>
          <p:nvPr/>
        </p:nvSpPr>
        <p:spPr>
          <a:xfrm>
            <a:off x="617219" y="1384299"/>
            <a:ext cx="11122662" cy="421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Remember the days of old;</a:t>
            </a:r>
            <a:br/>
            <a:r>
              <a:t>consider the years long past;</a:t>
            </a:r>
            <a:br/>
            <a:r>
              <a:t>ask your father, and he will inform you, your elders, and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they will tell you.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"/>
          <p:cNvSpPr txBox="1"/>
          <p:nvPr/>
        </p:nvSpPr>
        <p:spPr>
          <a:xfrm>
            <a:off x="617219" y="1318735"/>
            <a:ext cx="10754362" cy="421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This is the Word of the Lord,</a:t>
            </a:r>
          </a:p>
          <a:p>
            <a:pPr algn="ctr"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to all the generations.</a:t>
            </a:r>
          </a:p>
          <a:p>
            <a:pPr algn="ctr"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br/>
          </a:p>
          <a:p>
            <a:pPr algn="ctr">
              <a:defRPr b="1"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Thanks be to God!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/>
          <p:nvPr>
            <p:ph type="title"/>
          </p:nvPr>
        </p:nvSpPr>
        <p:spPr>
          <a:xfrm>
            <a:off x="411480" y="609600"/>
            <a:ext cx="11439144" cy="5773267"/>
          </a:xfrm>
          <a:prstGeom prst="rect">
            <a:avLst/>
          </a:prstGeom>
        </p:spPr>
        <p:txBody>
          <a:bodyPr/>
          <a:lstStyle/>
          <a:p>
            <a:pPr algn="ctr" defTabSz="621791">
              <a:defRPr b="1" sz="3672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br/>
            <a:br/>
            <a:r>
              <a:t>SERMON</a:t>
            </a:r>
            <a:br/>
            <a:br/>
            <a:r>
              <a:rPr sz="4080"/>
              <a:t>“Generation to Generation: </a:t>
            </a:r>
            <a:r>
              <a:rPr b="0"/>
              <a:t>Hearing from the Silent Generation”</a:t>
            </a:r>
            <a:br>
              <a:rPr b="0"/>
            </a:br>
            <a:br>
              <a:rPr b="0"/>
            </a:br>
            <a:r>
              <a:rPr b="0"/>
              <a:t>Rev. Susie Thomas</a:t>
            </a:r>
            <a:br>
              <a:rPr b="0"/>
            </a:br>
            <a:br>
              <a:rPr b="0"/>
            </a:br>
            <a:br>
              <a:rPr b="0"/>
            </a:b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 txBox="1"/>
          <p:nvPr>
            <p:ph type="title"/>
          </p:nvPr>
        </p:nvSpPr>
        <p:spPr>
          <a:xfrm>
            <a:off x="439387" y="747896"/>
            <a:ext cx="11298958" cy="5610375"/>
          </a:xfrm>
          <a:prstGeom prst="rect">
            <a:avLst/>
          </a:prstGeom>
        </p:spPr>
        <p:txBody>
          <a:bodyPr/>
          <a:lstStyle/>
          <a:p>
            <a:pPr algn="ctr"/>
            <a:br/>
            <a:br/>
          </a:p>
        </p:txBody>
      </p:sp>
      <p:sp>
        <p:nvSpPr>
          <p:cNvPr id="100" name="Rectangle 3"/>
          <p:cNvSpPr txBox="1"/>
          <p:nvPr/>
        </p:nvSpPr>
        <p:spPr>
          <a:xfrm>
            <a:off x="1531619" y="1174233"/>
            <a:ext cx="9128761" cy="406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CALL to WORSHIP </a:t>
            </a:r>
          </a:p>
          <a:p>
            <a:pPr algn="ctr">
              <a:defRPr b="1" i="1"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</a:p>
          <a:p>
            <a:pPr algn="ctr">
              <a:defRPr i="1" sz="4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From Psalm 145:3-7 </a:t>
            </a:r>
          </a:p>
          <a:p>
            <a:pPr algn="ctr">
              <a:defRPr i="1"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</a:p>
          <a:p>
            <a:pPr algn="ctr"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Damien Fehrer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/>
          <p:nvPr>
            <p:ph type="title"/>
          </p:nvPr>
        </p:nvSpPr>
        <p:spPr>
          <a:xfrm>
            <a:off x="412892" y="607074"/>
            <a:ext cx="11177896" cy="5668722"/>
          </a:xfrm>
          <a:prstGeom prst="rect">
            <a:avLst/>
          </a:prstGeom>
        </p:spPr>
        <p:txBody>
          <a:bodyPr/>
          <a:lstStyle/>
          <a:p>
            <a:pPr algn="ctr">
              <a:defRPr b="1" sz="60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HYMN</a:t>
            </a:r>
            <a:br/>
            <a:br/>
            <a:r>
              <a:rPr b="0" sz="5400"/>
              <a:t>UMH #370</a:t>
            </a:r>
            <a:br>
              <a:rPr b="0" sz="5400"/>
            </a:br>
            <a:br>
              <a:rPr b="0" sz="5400"/>
            </a:br>
            <a:r>
              <a:rPr b="0" sz="5400"/>
              <a:t>Victory in Jesus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1"/>
          <p:nvPr/>
        </p:nvSpPr>
        <p:spPr>
          <a:xfrm>
            <a:off x="731519" y="1612900"/>
            <a:ext cx="11046462" cy="339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I heard an old, old story,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how a Savior came from glory,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how he gave his life on Calvary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to save a wretch like me;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 txBox="1"/>
          <p:nvPr>
            <p:ph type="title"/>
          </p:nvPr>
        </p:nvSpPr>
        <p:spPr>
          <a:xfrm>
            <a:off x="296883" y="296882"/>
            <a:ext cx="11720946" cy="6200171"/>
          </a:xfrm>
          <a:prstGeom prst="rect">
            <a:avLst/>
          </a:prstGeom>
        </p:spPr>
        <p:txBody>
          <a:bodyPr/>
          <a:lstStyle/>
          <a:p>
            <a:pPr/>
            <a:r>
              <a:t> </a:t>
            </a:r>
          </a:p>
        </p:txBody>
      </p:sp>
      <p:sp>
        <p:nvSpPr>
          <p:cNvPr id="161" name="Rectangle 3"/>
          <p:cNvSpPr txBox="1"/>
          <p:nvPr/>
        </p:nvSpPr>
        <p:spPr>
          <a:xfrm>
            <a:off x="799225" y="1346199"/>
            <a:ext cx="10716261" cy="339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I heard about his groaning,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of his precious blood’s atoning, then I repented of my sins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and won the victory.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 txBox="1"/>
          <p:nvPr>
            <p:ph type="title"/>
          </p:nvPr>
        </p:nvSpPr>
        <p:spPr>
          <a:xfrm>
            <a:off x="444843" y="365125"/>
            <a:ext cx="11269361" cy="584567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54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O victory in Jesus, </a:t>
            </a:r>
            <a:br/>
            <a:r>
              <a:t>my Savior forever!  </a:t>
            </a:r>
            <a:br/>
            <a:r>
              <a:t>He sought me and bought me </a:t>
            </a:r>
            <a:br/>
            <a:r>
              <a:t>with his redeeming blood;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2"/>
          <p:cNvSpPr txBox="1"/>
          <p:nvPr/>
        </p:nvSpPr>
        <p:spPr>
          <a:xfrm>
            <a:off x="833119" y="1142999"/>
            <a:ext cx="11033762" cy="339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he loved me ere I knew him,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and all my love is due him;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he plunged me to victory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beneath the cleansing flood.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"/>
          <p:cNvSpPr txBox="1"/>
          <p:nvPr/>
        </p:nvSpPr>
        <p:spPr>
          <a:xfrm>
            <a:off x="508858" y="1674673"/>
            <a:ext cx="11014225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168" name="Rectangle 3"/>
          <p:cNvSpPr txBox="1"/>
          <p:nvPr/>
        </p:nvSpPr>
        <p:spPr>
          <a:xfrm>
            <a:off x="508858" y="1397674"/>
            <a:ext cx="10868661" cy="339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I heard about his healing,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of his cleansing power revealing,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how he made the lame to walk again and caused the blind to see;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"/>
          <p:cNvSpPr txBox="1"/>
          <p:nvPr/>
        </p:nvSpPr>
        <p:spPr>
          <a:xfrm>
            <a:off x="675111" y="1460665"/>
            <a:ext cx="10738858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</a:lstStyle>
          <a:p>
            <a:pPr/>
            <a:r>
              <a:t> </a:t>
            </a:r>
          </a:p>
        </p:txBody>
      </p:sp>
      <p:sp>
        <p:nvSpPr>
          <p:cNvPr id="171" name="Rectangle 3"/>
          <p:cNvSpPr txBox="1"/>
          <p:nvPr/>
        </p:nvSpPr>
        <p:spPr>
          <a:xfrm>
            <a:off x="675111" y="1460665"/>
            <a:ext cx="10950470" cy="339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and then I cried, “Dear Jesus, come and heal my broken spirit,”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and somehow Jesus came and brought to me the victory.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1"/>
          <p:cNvSpPr txBox="1"/>
          <p:nvPr>
            <p:ph type="title"/>
          </p:nvPr>
        </p:nvSpPr>
        <p:spPr>
          <a:xfrm>
            <a:off x="308811" y="797450"/>
            <a:ext cx="11376561" cy="515690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54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O victory in Jesus, </a:t>
            </a:r>
            <a:br/>
            <a:r>
              <a:t>my Savior forever!  </a:t>
            </a:r>
            <a:br/>
            <a:r>
              <a:t>He sought me and bought me </a:t>
            </a:r>
            <a:br/>
            <a:r>
              <a:t>with his redeeming blood;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 txBox="1"/>
          <p:nvPr>
            <p:ph type="title"/>
          </p:nvPr>
        </p:nvSpPr>
        <p:spPr>
          <a:xfrm>
            <a:off x="581454" y="867032"/>
            <a:ext cx="11145110" cy="526638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54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he loved me ere I knew him, </a:t>
            </a:r>
            <a:br/>
            <a:r>
              <a:t>and all my love is due him; </a:t>
            </a:r>
            <a:br/>
            <a:r>
              <a:t>he plunged me to victory </a:t>
            </a:r>
            <a:br/>
            <a:r>
              <a:t>beneath the cleansing flood.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ontent Placeholder 2"/>
          <p:cNvSpPr txBox="1"/>
          <p:nvPr/>
        </p:nvSpPr>
        <p:spPr>
          <a:xfrm>
            <a:off x="736467" y="1283525"/>
            <a:ext cx="10926884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defRPr b="1"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</a:lstStyle>
          <a:p>
            <a:pPr/>
            <a:r>
              <a:t> </a:t>
            </a:r>
            <a:endParaRPr sz="4000">
              <a:solidFill>
                <a:srgbClr val="FFFF00"/>
              </a:solidFill>
            </a:endParaRPr>
          </a:p>
        </p:txBody>
      </p:sp>
      <p:sp>
        <p:nvSpPr>
          <p:cNvPr id="178" name="Rectangle 4"/>
          <p:cNvSpPr txBox="1"/>
          <p:nvPr/>
        </p:nvSpPr>
        <p:spPr>
          <a:xfrm>
            <a:off x="297509" y="1283524"/>
            <a:ext cx="11848771" cy="339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I heard about a mansion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he has built for me in glory,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and I heard about the streets of gold beyond the crystal sea;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/>
          <p:nvPr>
            <p:ph type="title"/>
          </p:nvPr>
        </p:nvSpPr>
        <p:spPr>
          <a:xfrm>
            <a:off x="851065" y="400792"/>
            <a:ext cx="11340935" cy="6056416"/>
          </a:xfrm>
          <a:prstGeom prst="rect">
            <a:avLst/>
          </a:prstGeom>
        </p:spPr>
        <p:txBody>
          <a:bodyPr/>
          <a:lstStyle/>
          <a:p>
            <a:pPr>
              <a:defRPr sz="54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Great is the Lord and greatly </a:t>
            </a:r>
            <a:br/>
            <a:r>
              <a:t>to be praised; his greatness is unsearchable.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"/>
          <p:cNvSpPr txBox="1"/>
          <p:nvPr/>
        </p:nvSpPr>
        <p:spPr>
          <a:xfrm>
            <a:off x="858519" y="1384300"/>
            <a:ext cx="10919462" cy="339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about the angels singing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and the old redemption story,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and some sweet day I’ll sing up there the song of victory.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1"/>
          <p:cNvSpPr txBox="1"/>
          <p:nvPr>
            <p:ph type="title"/>
          </p:nvPr>
        </p:nvSpPr>
        <p:spPr>
          <a:xfrm>
            <a:off x="381060" y="736270"/>
            <a:ext cx="11311127" cy="534223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defRPr sz="54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O victory in Jesus, </a:t>
            </a:r>
            <a:br/>
            <a:r>
              <a:t>my Savior forever!  </a:t>
            </a:r>
            <a:br/>
            <a:r>
              <a:t>He sought me and bought me </a:t>
            </a:r>
            <a:br/>
            <a:r>
              <a:t>with his redeeming blood;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ontent Placeholder 3"/>
          <p:cNvSpPr txBox="1"/>
          <p:nvPr/>
        </p:nvSpPr>
        <p:spPr>
          <a:xfrm>
            <a:off x="692388" y="395416"/>
            <a:ext cx="11013167" cy="5266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 </a:t>
            </a:r>
            <a:endParaRPr sz="2800"/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 </a:t>
            </a:r>
            <a:endParaRPr sz="2800"/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 </a:t>
            </a:r>
            <a:endParaRPr sz="2800"/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 </a:t>
            </a:r>
            <a:endParaRPr sz="2800"/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 </a:t>
            </a:r>
            <a:endParaRPr sz="2800"/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 </a:t>
            </a:r>
          </a:p>
        </p:txBody>
      </p:sp>
      <p:sp>
        <p:nvSpPr>
          <p:cNvPr id="185" name="Rectangle 2"/>
          <p:cNvSpPr txBox="1"/>
          <p:nvPr/>
        </p:nvSpPr>
        <p:spPr>
          <a:xfrm>
            <a:off x="589416" y="1395659"/>
            <a:ext cx="11013167" cy="368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he loved me ere I knew him,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and all my love is due him;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he plunged me to victory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beneath the cleansing flood.</a:t>
            </a:r>
          </a:p>
          <a:p>
            <a:pPr marL="342900" indent="-342900" defTabSz="914400">
              <a:lnSpc>
                <a:spcPct val="150000"/>
              </a:lnSpc>
              <a:spcBef>
                <a:spcPts val="400"/>
              </a:spcBef>
              <a:defRPr>
                <a:solidFill>
                  <a:srgbClr val="FFFF00"/>
                </a:solidFill>
              </a:defRPr>
            </a:pPr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1"/>
          <p:cNvSpPr txBox="1"/>
          <p:nvPr>
            <p:ph type="title"/>
          </p:nvPr>
        </p:nvSpPr>
        <p:spPr>
          <a:xfrm>
            <a:off x="453188" y="992606"/>
            <a:ext cx="11285623" cy="4872788"/>
          </a:xfrm>
          <a:prstGeom prst="rect">
            <a:avLst/>
          </a:prstGeom>
        </p:spPr>
        <p:txBody>
          <a:bodyPr/>
          <a:lstStyle/>
          <a:p>
            <a:pPr algn="ctr">
              <a:defRPr b="1" sz="60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Offering Our Gifts</a:t>
            </a:r>
            <a:br/>
            <a:br/>
            <a:r>
              <a:rPr b="0" sz="5400"/>
              <a:t>Louisa Lackey </a:t>
            </a:r>
            <a:br>
              <a:rPr b="0" sz="5400"/>
            </a:br>
            <a:r>
              <a:rPr b="0" sz="5400"/>
              <a:t>and Brad Fuller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2"/>
          <p:cNvSpPr txBox="1"/>
          <p:nvPr>
            <p:ph type="ctrTitle"/>
          </p:nvPr>
        </p:nvSpPr>
        <p:spPr>
          <a:xfrm>
            <a:off x="400680" y="825500"/>
            <a:ext cx="11376106" cy="5460149"/>
          </a:xfrm>
          <a:prstGeom prst="rect">
            <a:avLst/>
          </a:prstGeom>
        </p:spPr>
        <p:txBody>
          <a:bodyPr/>
          <a:lstStyle/>
          <a:p>
            <a:pPr>
              <a:defRPr b="1" sz="54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OFFERTORY</a:t>
            </a:r>
            <a:br/>
            <a:br/>
            <a:r>
              <a:rPr b="0" sz="6000"/>
              <a:t>Simple Gifts of Grace </a:t>
            </a:r>
            <a:br>
              <a:rPr b="0" sz="6000"/>
            </a:br>
            <a:r>
              <a:t>- </a:t>
            </a:r>
            <a:r>
              <a:rPr b="0"/>
              <a:t>Joseph M. Martin</a:t>
            </a:r>
            <a:br>
              <a:rPr b="0"/>
            </a:br>
            <a:r>
              <a:t> </a:t>
            </a:r>
            <a:br/>
            <a:r>
              <a:rPr b="0"/>
              <a:t>Chancel Choir</a:t>
            </a:r>
            <a:br>
              <a:rPr b="0"/>
            </a:br>
          </a:p>
        </p:txBody>
      </p:sp>
      <p:sp>
        <p:nvSpPr>
          <p:cNvPr id="190" name="Rectangle 3"/>
          <p:cNvSpPr txBox="1"/>
          <p:nvPr/>
        </p:nvSpPr>
        <p:spPr>
          <a:xfrm>
            <a:off x="1003150" y="1137684"/>
            <a:ext cx="10816816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</a:lstStyle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1"/>
          <p:cNvSpPr txBox="1"/>
          <p:nvPr>
            <p:ph type="title"/>
          </p:nvPr>
        </p:nvSpPr>
        <p:spPr>
          <a:xfrm>
            <a:off x="838200" y="365124"/>
            <a:ext cx="10515600" cy="549381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  <a:defRPr b="1" sz="60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Doxology</a:t>
            </a:r>
            <a:br/>
            <a:br/>
            <a:r>
              <a:rPr sz="5400"/>
              <a:t> </a:t>
            </a:r>
            <a:r>
              <a:rPr b="0" sz="5400"/>
              <a:t>Doxology #94, UMH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itle 1"/>
          <p:cNvSpPr txBox="1"/>
          <p:nvPr>
            <p:ph type="title"/>
          </p:nvPr>
        </p:nvSpPr>
        <p:spPr>
          <a:xfrm>
            <a:off x="307259" y="383458"/>
            <a:ext cx="11668432" cy="6046840"/>
          </a:xfrm>
          <a:prstGeom prst="rect">
            <a:avLst/>
          </a:prstGeom>
        </p:spPr>
        <p:txBody>
          <a:bodyPr/>
          <a:lstStyle/>
          <a:p>
            <a:pPr algn="ctr">
              <a:defRPr sz="54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Praise God, from whom all blessings flow; praise God all creatures here below:</a:t>
            </a:r>
            <a:br/>
            <a:br/>
            <a:r>
              <a:t>Alleluia! Alleluia!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itle 1"/>
          <p:cNvSpPr txBox="1"/>
          <p:nvPr>
            <p:ph type="title"/>
          </p:nvPr>
        </p:nvSpPr>
        <p:spPr>
          <a:xfrm>
            <a:off x="307259" y="383458"/>
            <a:ext cx="11668432" cy="6046840"/>
          </a:xfrm>
          <a:prstGeom prst="rect">
            <a:avLst/>
          </a:prstGeom>
        </p:spPr>
        <p:txBody>
          <a:bodyPr/>
          <a:lstStyle/>
          <a:p>
            <a:pPr algn="ctr">
              <a:defRPr sz="54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Praise God, </a:t>
            </a:r>
            <a:br/>
            <a:r>
              <a:t>the source of all our gifts! </a:t>
            </a:r>
            <a:br/>
            <a:r>
              <a:t>Praise Jesus Christ, whose power uplifts! Praise the Spirit, </a:t>
            </a:r>
            <a:br/>
            <a:r>
              <a:t>Holy Spirit!</a:t>
            </a:r>
            <a:br/>
            <a:br/>
            <a:r>
              <a:t>Alleluia! Alleluia! Alleluia!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1"/>
          <p:cNvSpPr txBox="1"/>
          <p:nvPr>
            <p:ph type="title"/>
          </p:nvPr>
        </p:nvSpPr>
        <p:spPr>
          <a:xfrm>
            <a:off x="839848" y="754912"/>
            <a:ext cx="10636984" cy="4879974"/>
          </a:xfrm>
          <a:prstGeom prst="rect">
            <a:avLst/>
          </a:prstGeom>
        </p:spPr>
        <p:txBody>
          <a:bodyPr/>
          <a:lstStyle/>
          <a:p>
            <a:pPr algn="ctr">
              <a:defRPr sz="6000"/>
            </a:pPr>
            <a:br/>
            <a:r>
              <a:rPr b="1" sz="5400">
                <a:latin typeface="Century Schoolbook"/>
                <a:ea typeface="Century Schoolbook"/>
                <a:cs typeface="Century Schoolbook"/>
                <a:sym typeface="Century Schoolbook"/>
              </a:rPr>
              <a:t>OFFERING OUR PRAYERS and THE LORD'S PRAYER </a:t>
            </a:r>
            <a:br>
              <a:rPr b="1" sz="5400"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br>
              <a:rPr b="1" sz="5400"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sz="5400">
                <a:latin typeface="Century Schoolbook"/>
                <a:ea typeface="Century Schoolbook"/>
                <a:cs typeface="Century Schoolbook"/>
                <a:sym typeface="Century Schoolbook"/>
              </a:rPr>
              <a:t>Carol Fields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itle 1"/>
          <p:cNvSpPr txBox="1"/>
          <p:nvPr>
            <p:ph type="title"/>
          </p:nvPr>
        </p:nvSpPr>
        <p:spPr>
          <a:xfrm>
            <a:off x="336330" y="-178676"/>
            <a:ext cx="11403726" cy="6758152"/>
          </a:xfrm>
          <a:prstGeom prst="rect">
            <a:avLst/>
          </a:prstGeom>
        </p:spPr>
        <p:txBody>
          <a:bodyPr/>
          <a:lstStyle/>
          <a:p>
            <a:pPr>
              <a:defRPr sz="53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br/>
            <a:r>
              <a:rPr sz="5400"/>
              <a:t>Our Father, who art in heaven, hallowed be thy name. </a:t>
            </a:r>
            <a:br>
              <a:rPr sz="5400"/>
            </a:br>
            <a:br>
              <a:rPr sz="5400"/>
            </a:br>
            <a:r>
              <a:rPr sz="5400"/>
              <a:t>Thy kingdom come, thy will be done, on earth as it is in heaven.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"/>
          <p:cNvSpPr txBox="1"/>
          <p:nvPr/>
        </p:nvSpPr>
        <p:spPr>
          <a:xfrm>
            <a:off x="909319" y="1543734"/>
            <a:ext cx="10894062" cy="339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One generation shall extol your works to another</a:t>
            </a:r>
            <a:br/>
            <a:r>
              <a:t>and shall declare your mighty acts.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le 1"/>
          <p:cNvSpPr txBox="1"/>
          <p:nvPr>
            <p:ph type="title"/>
          </p:nvPr>
        </p:nvSpPr>
        <p:spPr>
          <a:xfrm>
            <a:off x="501445" y="445932"/>
            <a:ext cx="11353801" cy="5545304"/>
          </a:xfrm>
          <a:prstGeom prst="rect">
            <a:avLst/>
          </a:prstGeom>
        </p:spPr>
        <p:txBody>
          <a:bodyPr/>
          <a:lstStyle/>
          <a:p>
            <a:pPr>
              <a:defRPr sz="54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Give us this day our daily bread.</a:t>
            </a:r>
            <a:br/>
            <a:br/>
            <a:r>
              <a:t>And forgive us our trespasses as we forgive those who trespass against us.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itle 1"/>
          <p:cNvSpPr txBox="1"/>
          <p:nvPr>
            <p:ph type="title"/>
          </p:nvPr>
        </p:nvSpPr>
        <p:spPr>
          <a:xfrm>
            <a:off x="501445" y="445932"/>
            <a:ext cx="11353801" cy="5545304"/>
          </a:xfrm>
          <a:prstGeom prst="rect">
            <a:avLst/>
          </a:prstGeom>
        </p:spPr>
        <p:txBody>
          <a:bodyPr/>
          <a:lstStyle/>
          <a:p>
            <a:pPr>
              <a:defRPr sz="54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And lead us not into temptation, but deliver us from evil: </a:t>
            </a:r>
            <a:br/>
            <a:br/>
            <a:r>
              <a:t>for thine is the kingdom, and the power, and the glory forever.  Amen.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ontent Placeholder 3"/>
          <p:cNvSpPr txBox="1"/>
          <p:nvPr>
            <p:ph type="body" idx="1"/>
          </p:nvPr>
        </p:nvSpPr>
        <p:spPr>
          <a:xfrm>
            <a:off x="557717" y="879094"/>
            <a:ext cx="11363081" cy="4831493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b="1" sz="54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</a:p>
          <a:p>
            <a:pPr marL="0" indent="0" algn="ctr">
              <a:buSzTx/>
              <a:buNone/>
              <a:defRPr b="1" sz="54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HOLY COMMUNION </a:t>
            </a:r>
          </a:p>
          <a:p>
            <a:pPr marL="0" indent="0" algn="ctr">
              <a:buSzTx/>
              <a:buNone/>
              <a:defRPr b="1" sz="54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</a:p>
          <a:p>
            <a:pPr marL="0" indent="0" algn="ctr">
              <a:buSzTx/>
              <a:buNone/>
              <a:defRPr sz="54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Rev. Dr.  Paul Baker and </a:t>
            </a:r>
          </a:p>
          <a:p>
            <a:pPr marL="0" indent="0" algn="ctr">
              <a:buSzTx/>
              <a:buNone/>
              <a:defRPr sz="54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Rev. Susie Thomas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1"/>
          <p:cNvSpPr txBox="1"/>
          <p:nvPr>
            <p:ph type="title"/>
          </p:nvPr>
        </p:nvSpPr>
        <p:spPr>
          <a:xfrm>
            <a:off x="838200" y="365124"/>
            <a:ext cx="10515600" cy="6076317"/>
          </a:xfrm>
          <a:prstGeom prst="rect">
            <a:avLst/>
          </a:prstGeom>
        </p:spPr>
        <p:txBody>
          <a:bodyPr/>
          <a:lstStyle/>
          <a:p>
            <a:pPr algn="ctr">
              <a:defRPr b="1" sz="60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HYMN</a:t>
            </a:r>
            <a:br/>
            <a:r>
              <a:rPr sz="5400"/>
              <a:t> </a:t>
            </a:r>
            <a:br>
              <a:rPr sz="5400"/>
            </a:br>
            <a:r>
              <a:rPr b="0" sz="5400"/>
              <a:t>UMH #117</a:t>
            </a:r>
            <a:br>
              <a:rPr b="0" sz="5400"/>
            </a:br>
            <a:br>
              <a:rPr b="0" sz="5400"/>
            </a:br>
            <a:r>
              <a:rPr b="0" sz="5400"/>
              <a:t>O God, Our Help in Ages Past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1"/>
          <p:cNvSpPr txBox="1"/>
          <p:nvPr/>
        </p:nvSpPr>
        <p:spPr>
          <a:xfrm>
            <a:off x="3089388" y="1469179"/>
            <a:ext cx="11268635" cy="91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11" name="Rectangle 2"/>
          <p:cNvSpPr txBox="1"/>
          <p:nvPr/>
        </p:nvSpPr>
        <p:spPr>
          <a:xfrm>
            <a:off x="833119" y="1469178"/>
            <a:ext cx="10665462" cy="339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O God, our help in ages past,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our hope for years to come,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our shelter from the stormy blast, and our eternal home!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 2"/>
          <p:cNvSpPr txBox="1"/>
          <p:nvPr/>
        </p:nvSpPr>
        <p:spPr>
          <a:xfrm>
            <a:off x="1239519" y="1536699"/>
            <a:ext cx="10589262" cy="339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Under the shadow of thy throne,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still may we dwell secure;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sufficient is thine arm alone,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and our defense is sure.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1"/>
          <p:cNvSpPr txBox="1"/>
          <p:nvPr/>
        </p:nvSpPr>
        <p:spPr>
          <a:xfrm>
            <a:off x="1074419" y="1295399"/>
            <a:ext cx="10919462" cy="339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Before the hills in order stood,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or earth received her frame,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from everlasting, thou art God,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to endless years the same.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le 1"/>
          <p:cNvSpPr txBox="1"/>
          <p:nvPr>
            <p:ph type="title"/>
          </p:nvPr>
        </p:nvSpPr>
        <p:spPr>
          <a:xfrm>
            <a:off x="500980" y="563906"/>
            <a:ext cx="11190039" cy="6071303"/>
          </a:xfrm>
          <a:prstGeom prst="rect">
            <a:avLst/>
          </a:prstGeom>
        </p:spPr>
        <p:txBody>
          <a:bodyPr/>
          <a:lstStyle/>
          <a:p>
            <a:pPr>
              <a:defRPr sz="54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A thousand ages, in thy sight, </a:t>
            </a:r>
            <a:br/>
            <a:r>
              <a:t>are like an evening gone; </a:t>
            </a:r>
            <a:br/>
            <a:r>
              <a:t>short as the watch that ends the night, before the rising sun.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le 1"/>
          <p:cNvSpPr txBox="1"/>
          <p:nvPr>
            <p:ph type="title"/>
          </p:nvPr>
        </p:nvSpPr>
        <p:spPr>
          <a:xfrm>
            <a:off x="660400" y="538507"/>
            <a:ext cx="10871200" cy="6111876"/>
          </a:xfrm>
          <a:prstGeom prst="rect">
            <a:avLst/>
          </a:prstGeom>
        </p:spPr>
        <p:txBody>
          <a:bodyPr/>
          <a:lstStyle/>
          <a:p>
            <a:pPr>
              <a:defRPr sz="54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Time, like an ever rolling stream, </a:t>
            </a:r>
            <a:br/>
            <a:r>
              <a:t>bears all who breathe away; </a:t>
            </a:r>
            <a:br/>
            <a:r>
              <a:t>they fly forgotten, as a dream </a:t>
            </a:r>
            <a:br/>
            <a:r>
              <a:t>dies at the opening day.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"/>
          <p:cNvSpPr txBox="1"/>
          <p:nvPr/>
        </p:nvSpPr>
        <p:spPr>
          <a:xfrm>
            <a:off x="934719" y="1358899"/>
            <a:ext cx="10093962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pPr/>
            <a:r>
              <a:t>  </a:t>
            </a:r>
          </a:p>
        </p:txBody>
      </p:sp>
      <p:sp>
        <p:nvSpPr>
          <p:cNvPr id="222" name="Rectangle 3"/>
          <p:cNvSpPr txBox="1"/>
          <p:nvPr/>
        </p:nvSpPr>
        <p:spPr>
          <a:xfrm>
            <a:off x="731519" y="1244599"/>
            <a:ext cx="10728962" cy="339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O God, our help in ages past,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our hope for years to come;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be thou our guide while life shall last, and our eternal home.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2"/>
          <p:cNvSpPr txBox="1"/>
          <p:nvPr/>
        </p:nvSpPr>
        <p:spPr>
          <a:xfrm>
            <a:off x="883919" y="1689099"/>
            <a:ext cx="11554462" cy="339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They will recount the glorious splendor of your </a:t>
            </a:r>
          </a:p>
          <a:p>
            <a:pPr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majesty, and on your wondrous works I will meditate.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 1"/>
          <p:cNvSpPr txBox="1"/>
          <p:nvPr/>
        </p:nvSpPr>
        <p:spPr>
          <a:xfrm>
            <a:off x="712693" y="785307"/>
            <a:ext cx="11225605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225" name="Rectangle 2"/>
          <p:cNvSpPr txBox="1"/>
          <p:nvPr/>
        </p:nvSpPr>
        <p:spPr>
          <a:xfrm>
            <a:off x="712692" y="400735"/>
            <a:ext cx="11071862" cy="595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CHORAL BENEDICTION </a:t>
            </a:r>
          </a:p>
          <a:p>
            <a:pPr algn="ctr">
              <a:defRPr b="1"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</a:p>
          <a:p>
            <a:pPr algn="ctr">
              <a:defRPr sz="60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Amen</a:t>
            </a:r>
          </a:p>
          <a:p>
            <a:pPr algn="ctr"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-UM Hymnal</a:t>
            </a:r>
          </a:p>
          <a:p>
            <a:pPr marL="685800" indent="-685800" algn="ctr">
              <a:buSzPct val="100000"/>
              <a:buChar char="-"/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</a:p>
          <a:p>
            <a:pPr algn="ctr"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The Chancel Choir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itle 1"/>
          <p:cNvSpPr txBox="1"/>
          <p:nvPr>
            <p:ph type="title"/>
          </p:nvPr>
        </p:nvSpPr>
        <p:spPr>
          <a:xfrm>
            <a:off x="265469" y="265470"/>
            <a:ext cx="11297267" cy="6147206"/>
          </a:xfrm>
          <a:prstGeom prst="rect">
            <a:avLst/>
          </a:prstGeom>
        </p:spPr>
        <p:txBody>
          <a:bodyPr/>
          <a:lstStyle/>
          <a:p>
            <a:pPr algn="ctr">
              <a:defRPr b="1" sz="60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BENEDICTION</a:t>
            </a:r>
            <a:br/>
            <a:br/>
            <a:br/>
            <a:r>
              <a:rPr b="0" sz="5400"/>
              <a:t>Rev. Susie Thomas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1"/>
          <p:cNvSpPr txBox="1"/>
          <p:nvPr>
            <p:ph type="title"/>
          </p:nvPr>
        </p:nvSpPr>
        <p:spPr>
          <a:xfrm>
            <a:off x="253380" y="500529"/>
            <a:ext cx="11582401" cy="5640779"/>
          </a:xfrm>
          <a:prstGeom prst="rect">
            <a:avLst/>
          </a:prstGeom>
        </p:spPr>
        <p:txBody>
          <a:bodyPr/>
          <a:lstStyle/>
          <a:p>
            <a:pPr algn="ctr">
              <a:defRPr sz="54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Postlude</a:t>
            </a:r>
            <a:br/>
            <a:br/>
            <a:r>
              <a:rPr sz="6000"/>
              <a:t>Postlude in Classic Style</a:t>
            </a:r>
            <a:br>
              <a:rPr sz="6000"/>
            </a:br>
            <a:r>
              <a:t> - Gordon Young</a:t>
            </a:r>
            <a:br/>
            <a:br/>
            <a:r>
              <a:t>Dr. Gordon Ring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 txBox="1"/>
          <p:nvPr>
            <p:ph type="title"/>
          </p:nvPr>
        </p:nvSpPr>
        <p:spPr>
          <a:xfrm>
            <a:off x="752856" y="553210"/>
            <a:ext cx="11439144" cy="5751579"/>
          </a:xfrm>
          <a:prstGeom prst="rect">
            <a:avLst/>
          </a:prstGeom>
        </p:spPr>
        <p:txBody>
          <a:bodyPr/>
          <a:lstStyle/>
          <a:p>
            <a:pPr>
              <a:defRPr b="1" sz="54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They will proclaim the might</a:t>
            </a:r>
            <a:br/>
            <a:r>
              <a:t>of your awesome deeds,</a:t>
            </a:r>
            <a:br/>
            <a:r>
              <a:t>and I will declare your greatness.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/>
          <p:cNvSpPr txBox="1"/>
          <p:nvPr>
            <p:ph type="title"/>
          </p:nvPr>
        </p:nvSpPr>
        <p:spPr>
          <a:xfrm>
            <a:off x="558800" y="570015"/>
            <a:ext cx="11163300" cy="5707422"/>
          </a:xfrm>
          <a:prstGeom prst="rect">
            <a:avLst/>
          </a:prstGeom>
        </p:spPr>
        <p:txBody>
          <a:bodyPr/>
          <a:lstStyle/>
          <a:p>
            <a:pPr>
              <a:defRPr sz="5400"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(The generations) shall celebrate the fame of your abundant goodness</a:t>
            </a:r>
            <a:br/>
            <a:r>
              <a:t> </a:t>
            </a:r>
            <a:br/>
            <a:r>
              <a:rPr b="1"/>
              <a:t>and shall sing aloud of your righteousness.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2"/>
          <p:cNvSpPr txBox="1"/>
          <p:nvPr/>
        </p:nvSpPr>
        <p:spPr>
          <a:xfrm>
            <a:off x="464819" y="921434"/>
            <a:ext cx="11249662" cy="421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HYMN </a:t>
            </a:r>
          </a:p>
          <a:p>
            <a:pPr algn="ctr">
              <a:defRPr b="1"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</a:p>
          <a:p>
            <a:pPr algn="ctr"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UMH #159</a:t>
            </a:r>
          </a:p>
          <a:p>
            <a:pPr algn="ctr"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</a:p>
          <a:p>
            <a:pPr algn="ctr">
              <a:defRPr sz="54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pPr>
            <a:r>
              <a:t> Lift High the Cross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