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4000" b="1">
                <a:latin typeface="Arial"/>
              </a:defRPr>
            </a:pPr>
            <a:r>
              <a:t>WELCOME and ANNOUNCEMENTS Rev. Susie Thomas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The church is not just a set of doors open on Sunday morning, but the commitment day after day, and moment after moment,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4000" b="1">
                <a:latin typeface="Arial"/>
              </a:defRPr>
            </a:pPr>
            <a:r>
              <a:t>of the doors of our hearts creaking open to the possibility of new experience and radical welcome. ~ written by Rev. Margaret Weis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HYMN UMH #400 Come, Thou Fount of Every Blessing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Come, thou fount of every blessing Tune my heart to sing thy grace Streams of mercy, never ceasing, Call for songs of loudest praise.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Teach me some melodious sonnet Sung by flaming tongues above. Praise the mount! I’m fixed upon it, Mount of thy redeeming love.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Here I raise mine Ebenezer, Hither by thy help I’ve come, And I hope, by thy good pleasure Safely to arrive at home.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Jesus sought me when a stranger, wand’ring from the fold of God; He to rescue me from danger interposed his precious blood.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Oh to grace how great a debtor Daily I’m constrained to be. Let thy goodness, like a fetter Bind my wandering heart to thee.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Prone to wander, Lord I feel it! Prone to leave the God I love; Here’s my heart, O take and seal it, Seal it for thy courts above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4000" b="1">
                <a:latin typeface="Arial"/>
              </a:defRPr>
            </a:pPr>
            <a:r>
              <a:t>THE CHILDREN'S MOMENT Rev. Dr. Paul S. Baker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4000" b="1">
                <a:latin typeface="Arial"/>
              </a:defRPr>
            </a:pPr>
            <a:r>
              <a:t>COMMISSIONING of HONDURAS MISSIONER Bill Hogan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PRAYER for ILLUMINATION Jay Fort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The Faith We Sing #2013 Bless the Lord my soul, and bless God's holy name. Bless the Lord, my soul, who leads me into life.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SCRIPTURE READING Ephesians 6:1-3 Jay Fort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Children, obey your parents in the Lord, for this is right.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“Honor your father and mother”—this is the first commandment with a promise —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“so that it may be well with you and you may live long on the earth.”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This is the Word of the Lord, to all the generations. Thanks be to God!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4000" b="1">
                <a:latin typeface="Arial"/>
              </a:defRPr>
            </a:pPr>
            <a:r>
              <a:t>SERMON “Generation to Generation: The Baby Boomers Pass the Torch” Rev. Susie Thomas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4000" b="1">
                <a:latin typeface="Arial"/>
              </a:defRPr>
            </a:pPr>
            <a:r>
              <a:t>ANTHEM Do Lord, Remember Me The SONRise Singers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HYMN UMH #572 Pass It On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4000" b="1">
                <a:latin typeface="Arial"/>
              </a:defRPr>
            </a:pPr>
            <a:r>
              <a:t>PRELUDE We Walk by Faith and Not by Sight - David M. Cherwien Dr. Gordon Ring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It only takes a spark to get a fire going, and soon all those around, can warm up in its glowing.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That's how it is with God's love, once you've experienced it; you spread his love to everyone; you want to pass it on.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What a wondrous time is spring, when all the trees are budding; the birds begin to sing, the flowers start their blooming.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That's how it is with God's love, once you've experienced it; you want to sing, it's fresh like spring, you want to pass it on.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I wish for you, my friend, this happiness that I've found; you can depend on him, it matters not where you're bound.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I'll shout it from the mountain top; PRAISE GOD! I want my world to know; the Lord of love has come to me, I want to pass it on.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4000" b="1">
                <a:latin typeface="Arial"/>
              </a:defRPr>
            </a:pPr>
            <a:r>
              <a:t>Offering Our Gifts Sarah Porter and Jack Porter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4000" b="1">
                <a:latin typeface="Arial"/>
              </a:defRPr>
            </a:pPr>
            <a:r>
              <a:t>OFFERTORY Jesus, the Very Thought of Thee - Emma Lou Diemer Dr. Gordon Ring 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Doxology  Doxology #94, UMH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Praise God, from whom all blessings flow; praise God all creatures here below: Alleluia! Alleluia!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4000" b="1">
                <a:latin typeface="Arial"/>
              </a:defRPr>
            </a:pPr>
            <a:r>
              <a:t>INTROIT Nearer My God to Thee The SONRise Singers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Praise God, the source of all our gifts! Praise Jesus Christ, whose power uplifts! Praise the Spirit, Holy Spirit! Alleluia! Alleluia! Alleluia!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4000" b="1">
                <a:latin typeface="Arial"/>
              </a:defRPr>
            </a:pPr>
            <a:r>
              <a:t>OFFERING OUR PRAYERS and THE LORD'S PRAYER Rev. Susie Thomas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4000" b="1">
                <a:latin typeface="Arial"/>
              </a:defRPr>
            </a:pPr>
            <a:r>
              <a:t>Our Father, who art in heaven, hallowed be thy name. Thy kingdom come, thy will be done, on earth as it is in heaven.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4000" b="1">
                <a:latin typeface="Arial"/>
              </a:defRPr>
            </a:pPr>
            <a:r>
              <a:t>Give us this day our daily bread. And forgive us our trespasses as we forgive those who trespass against us.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4000" b="1">
                <a:latin typeface="Arial"/>
              </a:defRPr>
            </a:pPr>
            <a:r>
              <a:t>And lead us not into temptation, but deliver us from evil: for thine is the kingdom, and the power, and the glory forever.  Amen.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HYMN  UMH #773 Marching to Zion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Come, we that love the Lord, and let our joys be known; join in a song with sweet accord, join in a song with sweet accord and thus surround the throne and thus surround the throne.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Refrain: We’re marching to Zion, beautiful, beautiful Zion; we’re marching upward to Zion, the beautiful city of God.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Let those refuse to sing who never knew our God; but children of the heavenly King, but children of the heavenly King may speak their joys abroad, may speak their joys abroad.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Refrain: We’re marching to Zion, beautiful, beautiful Zion; we’re marching upward to Zion, the beautiful city of God.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CALL to WORSHIP  Jay Fort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The hill of Zion yields a thousand sacred sweets, before we reach the heavenly fields, before we reach the heavenly fields, or walk the golden streets, or walk the golden streets.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Refrain: We’re marching to Zion, beautiful, beautiful Zion; we’re marching upward to Zion, the beautiful city of God.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Then let our songs abound, and every tear be dry; we’re marching through Emmanuel’s ground, we’re marching through Emmanuel’s ground,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to fairer worlds on high, to fairer worlds on high.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Refrain: We’re marching to Zion, beautiful, beautiful Zion; we’re marching upward to Zion, the beautiful city of God.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4000" b="1">
                <a:latin typeface="Arial"/>
              </a:defRPr>
            </a:pPr>
            <a:r>
              <a:t>CHORAL BENEDICTION Bind Us Together The SONRise Singers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4000" b="1">
                <a:latin typeface="Arial"/>
              </a:defRPr>
            </a:pPr>
            <a:r>
              <a:t>BENEDICTION Rev. Susie Thomas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4000" b="1">
                <a:latin typeface="Arial"/>
              </a:defRPr>
            </a:pPr>
            <a:r>
              <a:t>POSTLUDE Paean - Gordon Young Dr. Gordon Ring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The church is not a place; it is a people. The church is not only a steeple above the treeline, streets, and cars.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Rather, it is a people proclaiming to the world that we are here for the work of healing and of justice.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The church is not walls built stone upon stone, held together by mortar but rather person, linked with person, linked with person: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all ages and races and abilities—a community built on the foundation of trust, faith, and love.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