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y="6858000" cx="12192000"/>
  <p:notesSz cx="9296400" cy="7010400"/>
  <p:embeddedFontLst>
    <p:embeddedFont>
      <p:font typeface="Century Schoolbook"/>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CenturySchoolbook-italic.fntdata"/><Relationship Id="rId72" Type="http://schemas.openxmlformats.org/officeDocument/2006/relationships/font" Target="fonts/CenturySchoolbook-bold.fntdata"/><Relationship Id="rId31" Type="http://schemas.openxmlformats.org/officeDocument/2006/relationships/slide" Target="slides/slide27.xml"/><Relationship Id="rId30" Type="http://schemas.openxmlformats.org/officeDocument/2006/relationships/slide" Target="slides/slide26.xml"/><Relationship Id="rId74" Type="http://schemas.openxmlformats.org/officeDocument/2006/relationships/font" Target="fonts/CenturySchoolbook-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CenturySchoolbook-regular.fntdata"/><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29075" cy="3508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65738" y="0"/>
            <a:ext cx="4029075" cy="3508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275" y="3373438"/>
            <a:ext cx="7435850" cy="27606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9563"/>
            <a:ext cx="4029075" cy="3508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65738" y="6659563"/>
            <a:ext cx="4029075" cy="3508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930275" y="3373438"/>
            <a:ext cx="7435850" cy="2760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265738" y="6659563"/>
            <a:ext cx="4029075" cy="3508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7:notes"/>
          <p:cNvSpPr txBox="1"/>
          <p:nvPr>
            <p:ph idx="1" type="body"/>
          </p:nvPr>
        </p:nvSpPr>
        <p:spPr>
          <a:xfrm>
            <a:off x="930275" y="3373438"/>
            <a:ext cx="7435850" cy="2760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7:notes"/>
          <p:cNvSpPr txBox="1"/>
          <p:nvPr>
            <p:ph idx="12" type="sldNum"/>
          </p:nvPr>
        </p:nvSpPr>
        <p:spPr>
          <a:xfrm>
            <a:off x="5265738" y="6659563"/>
            <a:ext cx="4029075" cy="3508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7: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8: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9:notes"/>
          <p:cNvSpPr txBox="1"/>
          <p:nvPr>
            <p:ph idx="1" type="body"/>
          </p:nvPr>
        </p:nvSpPr>
        <p:spPr>
          <a:xfrm>
            <a:off x="930275" y="3373438"/>
            <a:ext cx="7435850" cy="2760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9:notes"/>
          <p:cNvSpPr txBox="1"/>
          <p:nvPr>
            <p:ph idx="12" type="sldNum"/>
          </p:nvPr>
        </p:nvSpPr>
        <p:spPr>
          <a:xfrm>
            <a:off x="5265738" y="6659563"/>
            <a:ext cx="4029075" cy="3508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0: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40: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1: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4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2: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7: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7: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8: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9: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9: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1: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5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2: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5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5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7: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57: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8: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58: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9: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9: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0: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60: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1: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61: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2: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62:notes"/>
          <p:cNvSpPr txBox="1"/>
          <p:nvPr>
            <p:ph idx="1" type="body"/>
          </p:nvPr>
        </p:nvSpPr>
        <p:spPr>
          <a:xfrm>
            <a:off x="930275" y="3373438"/>
            <a:ext cx="7435850" cy="2760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62:notes"/>
          <p:cNvSpPr txBox="1"/>
          <p:nvPr>
            <p:ph idx="12" type="sldNum"/>
          </p:nvPr>
        </p:nvSpPr>
        <p:spPr>
          <a:xfrm>
            <a:off x="5265738" y="6659563"/>
            <a:ext cx="4029075" cy="3508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3: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4: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64: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65: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65: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6: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66: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930275" y="3373438"/>
            <a:ext cx="7435850" cy="27606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2546350" y="876300"/>
            <a:ext cx="4203700" cy="2365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217799" y="285750"/>
            <a:ext cx="11195692" cy="5791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entury Schoolbook"/>
              <a:buNone/>
            </a:pPr>
            <a:br>
              <a:rPr lang="en-US" sz="7300">
                <a:latin typeface="Century Schoolbook"/>
                <a:ea typeface="Century Schoolbook"/>
                <a:cs typeface="Century Schoolbook"/>
                <a:sym typeface="Century Schoolbook"/>
              </a:rPr>
            </a:br>
            <a:br>
              <a:rPr lang="en-US" sz="7300">
                <a:latin typeface="Century Schoolbook"/>
                <a:ea typeface="Century Schoolbook"/>
                <a:cs typeface="Century Schoolbook"/>
                <a:sym typeface="Century Schoolbook"/>
              </a:rPr>
            </a:br>
            <a:br>
              <a:rPr lang="en-US" sz="7300">
                <a:latin typeface="Century Schoolbook"/>
                <a:ea typeface="Century Schoolbook"/>
                <a:cs typeface="Century Schoolbook"/>
                <a:sym typeface="Century Schoolbook"/>
              </a:rPr>
            </a:br>
            <a:br>
              <a:rPr lang="en-US" sz="7300">
                <a:latin typeface="Century Schoolbook"/>
                <a:ea typeface="Century Schoolbook"/>
                <a:cs typeface="Century Schoolbook"/>
                <a:sym typeface="Century Schoolbook"/>
              </a:rPr>
            </a:br>
            <a:br>
              <a:rPr lang="en-US" sz="7300">
                <a:latin typeface="Century Schoolbook"/>
                <a:ea typeface="Century Schoolbook"/>
                <a:cs typeface="Century Schoolbook"/>
                <a:sym typeface="Century Schoolbook"/>
              </a:rPr>
            </a:br>
            <a:r>
              <a:rPr lang="en-US" sz="7300">
                <a:latin typeface="Century Schoolbook"/>
                <a:ea typeface="Century Schoolbook"/>
                <a:cs typeface="Century Schoolbook"/>
                <a:sym typeface="Century Schoolbook"/>
              </a:rPr>
              <a:t>Welcome and</a:t>
            </a:r>
            <a:br>
              <a:rPr lang="en-US" sz="7300">
                <a:latin typeface="Century Schoolbook"/>
                <a:ea typeface="Century Schoolbook"/>
                <a:cs typeface="Century Schoolbook"/>
                <a:sym typeface="Century Schoolbook"/>
              </a:rPr>
            </a:br>
            <a:r>
              <a:rPr lang="en-US" sz="7300">
                <a:latin typeface="Century Schoolbook"/>
                <a:ea typeface="Century Schoolbook"/>
                <a:cs typeface="Century Schoolbook"/>
                <a:sym typeface="Century Schoolbook"/>
              </a:rPr>
              <a:t>Announcements</a:t>
            </a:r>
            <a:br>
              <a:rPr lang="en-US" sz="6700">
                <a:latin typeface="Century Schoolbook"/>
                <a:ea typeface="Century Schoolbook"/>
                <a:cs typeface="Century Schoolbook"/>
                <a:sym typeface="Century Schoolbook"/>
              </a:rPr>
            </a:br>
            <a:br>
              <a:rPr lang="en-US" sz="6700">
                <a:latin typeface="Century Schoolbook"/>
                <a:ea typeface="Century Schoolbook"/>
                <a:cs typeface="Century Schoolbook"/>
                <a:sym typeface="Century Schoolbook"/>
              </a:rPr>
            </a:br>
            <a:br>
              <a:rPr lang="en-US" sz="6700">
                <a:latin typeface="Century Schoolbook"/>
                <a:ea typeface="Century Schoolbook"/>
                <a:cs typeface="Century Schoolbook"/>
                <a:sym typeface="Century Schoolbook"/>
              </a:rPr>
            </a:br>
            <a:r>
              <a:rPr lang="en-US" sz="6700">
                <a:latin typeface="Century Schoolbook"/>
                <a:ea typeface="Century Schoolbook"/>
                <a:cs typeface="Century Schoolbook"/>
                <a:sym typeface="Century Schoolbook"/>
              </a:rPr>
              <a:t>Rev. Susie Thomas</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p:txBody>
      </p:sp>
      <p:sp>
        <p:nvSpPr>
          <p:cNvPr id="90" name="Google Shape;90;p13"/>
          <p:cNvSpPr txBox="1"/>
          <p:nvPr>
            <p:ph idx="1" type="body"/>
          </p:nvPr>
        </p:nvSpPr>
        <p:spPr>
          <a:xfrm>
            <a:off x="843724" y="4205947"/>
            <a:ext cx="10876241" cy="208797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None/>
            </a:pPr>
            <a:r>
              <a:rPr lang="en-US" sz="4400">
                <a:latin typeface="Century Schoolbook"/>
                <a:ea typeface="Century Schoolbook"/>
                <a:cs typeface="Century Schoolbook"/>
                <a:sym typeface="Century Schoolbook"/>
              </a:rPr>
              <a:t>   </a:t>
            </a:r>
            <a:endParaRPr/>
          </a:p>
          <a:p>
            <a:pPr indent="0" lvl="0" marL="0" rtl="0" algn="l">
              <a:lnSpc>
                <a:spcPct val="90000"/>
              </a:lnSpc>
              <a:spcBef>
                <a:spcPts val="1000"/>
              </a:spcBef>
              <a:spcAft>
                <a:spcPts val="0"/>
              </a:spcAft>
              <a:buClr>
                <a:schemeClr val="lt1"/>
              </a:buClr>
              <a:buSzPts val="5400"/>
              <a:buNone/>
            </a:pPr>
            <a:r>
              <a:rPr lang="en-US" sz="5400"/>
              <a:t>		</a:t>
            </a:r>
            <a:endParaRPr/>
          </a:p>
          <a:p>
            <a:pPr indent="0" lvl="0" marL="0" rtl="0" algn="l">
              <a:lnSpc>
                <a:spcPct val="90000"/>
              </a:lnSpc>
              <a:spcBef>
                <a:spcPts val="1000"/>
              </a:spcBef>
              <a:spcAft>
                <a:spcPts val="0"/>
              </a:spcAft>
              <a:buClr>
                <a:schemeClr val="lt1"/>
              </a:buClr>
              <a:buSzPts val="5400"/>
              <a:buNone/>
            </a:pPr>
            <a:r>
              <a:rPr lang="en-US" sz="5400"/>
              <a:t>		</a:t>
            </a:r>
            <a:endParaRPr sz="5400"/>
          </a:p>
        </p:txBody>
      </p:sp>
      <p:sp>
        <p:nvSpPr>
          <p:cNvPr id="91" name="Google Shape;91;p13"/>
          <p:cNvSpPr txBox="1"/>
          <p:nvPr>
            <p:ph idx="12" type="sldNum"/>
          </p:nvPr>
        </p:nvSpPr>
        <p:spPr>
          <a:xfrm>
            <a:off x="9448800" y="649290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54486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Sung Response:</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b="1" i="1" lang="en-US" sz="5400">
                <a:latin typeface="Century Schoolbook"/>
                <a:ea typeface="Century Schoolbook"/>
                <a:cs typeface="Century Schoolbook"/>
                <a:sym typeface="Century Schoolbook"/>
              </a:rPr>
              <a:t>Defend the needy and the poor, let justice and peace abound.</a:t>
            </a:r>
            <a:endParaRPr/>
          </a:p>
        </p:txBody>
      </p:sp>
      <p:sp>
        <p:nvSpPr>
          <p:cNvPr id="145" name="Google Shape;145;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63969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entury Schoolbook"/>
              <a:buNone/>
            </a:pPr>
            <a:r>
              <a:rPr lang="en-US">
                <a:latin typeface="Century Schoolbook"/>
                <a:ea typeface="Century Schoolbook"/>
                <a:cs typeface="Century Schoolbook"/>
                <a:sym typeface="Century Schoolbook"/>
              </a:rPr>
              <a:t>Break the arm of the wicked and evildoers, </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seek out their wickedness till you find none</a:t>
            </a:r>
            <a:r>
              <a:rPr lang="en-US" sz="5400">
                <a:latin typeface="Century Schoolbook"/>
                <a:ea typeface="Century Schoolbook"/>
                <a:cs typeface="Century Schoolbook"/>
                <a:sym typeface="Century Schoolbook"/>
              </a:rPr>
              <a:t>. </a:t>
            </a:r>
            <a:br>
              <a:rPr lang="en-US" sz="5400">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151" name="Google Shape;151;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365125"/>
            <a:ext cx="10515600" cy="60018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entury Schoolbook"/>
              <a:buNone/>
            </a:pPr>
            <a:r>
              <a:rPr lang="en-US">
                <a:latin typeface="Century Schoolbook"/>
                <a:ea typeface="Century Schoolbook"/>
                <a:cs typeface="Century Schoolbook"/>
                <a:sym typeface="Century Schoolbook"/>
              </a:rPr>
              <a:t>The Lord is ruler forever and ever, </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the nations shall perish from God's land.</a:t>
            </a:r>
            <a:endParaRPr b="1" sz="5400"/>
          </a:p>
        </p:txBody>
      </p:sp>
      <p:sp>
        <p:nvSpPr>
          <p:cNvPr id="157" name="Google Shape;157;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52793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Sung Response:</a:t>
            </a:r>
            <a:br>
              <a:rPr b="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i="1" lang="en-US" sz="5400">
                <a:latin typeface="Century Schoolbook"/>
                <a:ea typeface="Century Schoolbook"/>
                <a:cs typeface="Century Schoolbook"/>
                <a:sym typeface="Century Schoolbook"/>
              </a:rPr>
              <a:t>Defend the needy and the poor, let justice and peace abound.</a:t>
            </a:r>
            <a:endParaRPr/>
          </a:p>
        </p:txBody>
      </p:sp>
      <p:sp>
        <p:nvSpPr>
          <p:cNvPr id="163" name="Google Shape;163;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838200" y="365125"/>
            <a:ext cx="10515600" cy="54712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O Lord, you will hear the desire of the meek, you will strengthen their hearts;</a:t>
            </a:r>
            <a:endParaRPr/>
          </a:p>
        </p:txBody>
      </p:sp>
      <p:sp>
        <p:nvSpPr>
          <p:cNvPr id="169" name="Google Shape;16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8200" y="365125"/>
            <a:ext cx="10515600" cy="49406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Schoolbook"/>
              <a:buNone/>
            </a:pPr>
            <a:r>
              <a:rPr b="1" lang="en-US" sz="6000">
                <a:latin typeface="Century Schoolbook"/>
                <a:ea typeface="Century Schoolbook"/>
                <a:cs typeface="Century Schoolbook"/>
                <a:sym typeface="Century Schoolbook"/>
              </a:rPr>
              <a:t>you will incline your ear</a:t>
            </a:r>
            <a:br>
              <a:rPr b="1" lang="en-US" sz="6000">
                <a:latin typeface="Century Schoolbook"/>
                <a:ea typeface="Century Schoolbook"/>
                <a:cs typeface="Century Schoolbook"/>
                <a:sym typeface="Century Schoolbook"/>
              </a:rPr>
            </a:br>
            <a:r>
              <a:rPr b="1" lang="en-US" sz="6000">
                <a:latin typeface="Century Schoolbook"/>
                <a:ea typeface="Century Schoolbook"/>
                <a:cs typeface="Century Schoolbook"/>
                <a:sym typeface="Century Schoolbook"/>
              </a:rPr>
              <a:t>to do justice to the orphan and the oppressed, </a:t>
            </a:r>
            <a:endParaRPr/>
          </a:p>
        </p:txBody>
      </p:sp>
      <p:sp>
        <p:nvSpPr>
          <p:cNvPr id="175" name="Google Shape;175;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838200" y="1243899"/>
            <a:ext cx="10515600" cy="354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Century Schoolbook"/>
              <a:buNone/>
            </a:pPr>
            <a:r>
              <a:rPr b="1" lang="en-US" sz="6000">
                <a:solidFill>
                  <a:srgbClr val="FFFFFF"/>
                </a:solidFill>
                <a:latin typeface="Century Schoolbook"/>
                <a:ea typeface="Century Schoolbook"/>
                <a:cs typeface="Century Schoolbook"/>
                <a:sym typeface="Century Schoolbook"/>
              </a:rPr>
              <a:t>so that people on earth may strike terror no more.</a:t>
            </a:r>
            <a:endParaRPr sz="6000"/>
          </a:p>
        </p:txBody>
      </p:sp>
      <p:sp>
        <p:nvSpPr>
          <p:cNvPr id="181" name="Google Shape;181;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838200" y="365125"/>
            <a:ext cx="10515600" cy="58363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Sung Response:</a:t>
            </a:r>
            <a:br>
              <a:rPr b="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i="1" lang="en-US" sz="5400">
                <a:latin typeface="Century Schoolbook"/>
                <a:ea typeface="Century Schoolbook"/>
                <a:cs typeface="Century Schoolbook"/>
                <a:sym typeface="Century Schoolbook"/>
              </a:rPr>
              <a:t>Defend the needy and the poor, let justice and peace abound.</a:t>
            </a:r>
            <a:endParaRPr/>
          </a:p>
        </p:txBody>
      </p:sp>
      <p:sp>
        <p:nvSpPr>
          <p:cNvPr id="187" name="Google Shape;187;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223520" y="365125"/>
            <a:ext cx="11785600" cy="59950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	</a:t>
            </a:r>
            <a:br>
              <a:rPr b="1" lang="en-US" sz="5400">
                <a:latin typeface="Century Schoolbook"/>
                <a:ea typeface="Century Schoolbook"/>
                <a:cs typeface="Century Schoolbook"/>
                <a:sym typeface="Century Schoolbook"/>
              </a:rPr>
            </a:br>
            <a:r>
              <a:rPr b="1" lang="en-US" sz="6000">
                <a:latin typeface="Century Schoolbook"/>
                <a:ea typeface="Century Schoolbook"/>
                <a:cs typeface="Century Schoolbook"/>
                <a:sym typeface="Century Schoolbook"/>
              </a:rPr>
              <a:t>Hymn</a:t>
            </a:r>
            <a:r>
              <a:rPr b="1" lang="en-US">
                <a:latin typeface="Century Schoolbook"/>
                <a:ea typeface="Century Schoolbook"/>
                <a:cs typeface="Century Schoolbook"/>
                <a:sym typeface="Century Schoolbook"/>
              </a:rPr>
              <a:t> </a:t>
            </a: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UMH #432   Jesu, Jesu</a:t>
            </a:r>
            <a:br>
              <a:rPr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endParaRPr sz="5300"/>
          </a:p>
        </p:txBody>
      </p:sp>
      <p:sp>
        <p:nvSpPr>
          <p:cNvPr id="193" name="Google Shape;193;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86888" y="1172648"/>
            <a:ext cx="10866912" cy="48736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entury Schoolbook"/>
              <a:buNone/>
            </a:pPr>
            <a:r>
              <a:rPr b="1" i="1" lang="en-US" sz="5400">
                <a:latin typeface="Century Schoolbook"/>
                <a:ea typeface="Century Schoolbook"/>
                <a:cs typeface="Century Schoolbook"/>
                <a:sym typeface="Century Schoolbook"/>
              </a:rPr>
              <a:t>Refrain: </a:t>
            </a:r>
            <a:br>
              <a:rPr b="1" i="1" lang="en-US" sz="5400">
                <a:latin typeface="Century Schoolbook"/>
                <a:ea typeface="Century Schoolbook"/>
                <a:cs typeface="Century Schoolbook"/>
                <a:sym typeface="Century Schoolbook"/>
              </a:rPr>
            </a:br>
            <a:br>
              <a:rPr b="1" i="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Jesu, Jesu,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fill us with your love,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show us how to serve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the neighbors we have from you.</a:t>
            </a:r>
            <a:br>
              <a:rPr b="1" lang="en-US" sz="5400">
                <a:latin typeface="Century Schoolbook"/>
                <a:ea typeface="Century Schoolbook"/>
                <a:cs typeface="Century Schoolbook"/>
                <a:sym typeface="Century Schoolbook"/>
              </a:rPr>
            </a:br>
            <a:r>
              <a:rPr lang="en-US" sz="4000">
                <a:latin typeface="Century Schoolbook"/>
                <a:ea typeface="Century Schoolbook"/>
                <a:cs typeface="Century Schoolbook"/>
                <a:sym typeface="Century Schoolbook"/>
              </a:rPr>
              <a:t> </a:t>
            </a:r>
            <a:br>
              <a:rPr lang="en-US" sz="4000">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p:txBody>
      </p:sp>
      <p:sp>
        <p:nvSpPr>
          <p:cNvPr id="199" name="Google Shape;199;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575734" y="398992"/>
            <a:ext cx="11006666" cy="54712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The Passing of the Peace</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4800">
                <a:latin typeface="Century Schoolbook"/>
                <a:ea typeface="Century Schoolbook"/>
                <a:cs typeface="Century Schoolbook"/>
                <a:sym typeface="Century Schoolbook"/>
              </a:rPr>
              <a:t>The Congregation</a:t>
            </a:r>
            <a:endParaRPr/>
          </a:p>
        </p:txBody>
      </p:sp>
      <p:sp>
        <p:nvSpPr>
          <p:cNvPr id="97" name="Google Shape;97;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45168" y="796925"/>
            <a:ext cx="11746831" cy="52641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Century Schoolbook"/>
              <a:buNone/>
            </a:pP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Kneels at the feet of his friends,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silently washes their feet,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Master who acts as a slave to them.</a:t>
            </a:r>
            <a:br>
              <a:rPr b="1" lang="en-US" sz="5400">
                <a:latin typeface="Century Schoolbook"/>
                <a:ea typeface="Century Schoolbook"/>
                <a:cs typeface="Century Schoolbook"/>
                <a:sym typeface="Century Schoolbook"/>
              </a:rPr>
            </a:br>
            <a:br>
              <a:rPr b="1" lang="en-US" sz="5400">
                <a:solidFill>
                  <a:srgbClr val="FFFF00"/>
                </a:solidFill>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205" name="Google Shape;205;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69232" y="992187"/>
            <a:ext cx="10884568" cy="48736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entury Schoolbook"/>
              <a:buNone/>
            </a:pPr>
            <a:r>
              <a:rPr b="1" i="1" lang="en-US" sz="5400">
                <a:latin typeface="Century Schoolbook"/>
                <a:ea typeface="Century Schoolbook"/>
                <a:cs typeface="Century Schoolbook"/>
                <a:sym typeface="Century Schoolbook"/>
              </a:rPr>
              <a:t>Refrain:</a:t>
            </a:r>
            <a:br>
              <a:rPr b="1" i="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Jesu, Jesu,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fill us with your love,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show us how to serve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the neighbors we have from you.</a:t>
            </a:r>
            <a:br>
              <a:rPr b="1" lang="en-US" sz="5400">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211" name="Google Shape;211;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85011" y="1315620"/>
            <a:ext cx="10968789" cy="4787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entury Schoolbook"/>
              <a:buNone/>
            </a:pPr>
            <a:r>
              <a:rPr b="1" lang="en-US" sz="5400">
                <a:latin typeface="Century Schoolbook"/>
                <a:ea typeface="Century Schoolbook"/>
                <a:cs typeface="Century Schoolbook"/>
                <a:sym typeface="Century Schoolbook"/>
              </a:rPr>
              <a:t>Neighbors are rich and poor,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neighbors are black and white,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neighbors are near and far away.</a:t>
            </a:r>
            <a:br>
              <a:rPr b="1" lang="en-US" sz="5400">
                <a:latin typeface="Century Schoolbook"/>
                <a:ea typeface="Century Schoolbook"/>
                <a:cs typeface="Century Schoolbook"/>
                <a:sym typeface="Century Schoolbook"/>
              </a:rPr>
            </a:br>
            <a:br>
              <a:rPr b="1" lang="en-US">
                <a:solidFill>
                  <a:srgbClr val="FFFF00"/>
                </a:solidFill>
              </a:rPr>
            </a:br>
            <a:endParaRPr/>
          </a:p>
        </p:txBody>
      </p:sp>
      <p:sp>
        <p:nvSpPr>
          <p:cNvPr id="217" name="Google Shape;217;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53978" y="877887"/>
            <a:ext cx="10964779" cy="51022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entury Schoolbook"/>
              <a:buNone/>
            </a:pPr>
            <a:r>
              <a:rPr b="1" i="1" lang="en-US" sz="5400">
                <a:latin typeface="Century Schoolbook"/>
                <a:ea typeface="Century Schoolbook"/>
                <a:cs typeface="Century Schoolbook"/>
                <a:sym typeface="Century Schoolbook"/>
              </a:rPr>
              <a:t>Refrain: </a:t>
            </a:r>
            <a:br>
              <a:rPr b="1" i="1" lang="en-US" sz="5400">
                <a:latin typeface="Century Schoolbook"/>
                <a:ea typeface="Century Schoolbook"/>
                <a:cs typeface="Century Schoolbook"/>
                <a:sym typeface="Century Schoolbook"/>
              </a:rPr>
            </a:br>
            <a:br>
              <a:rPr b="1" i="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Jesu, Jesu,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fill us with your love,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show us how to serve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the neighbors we have from you.</a:t>
            </a:r>
            <a:br>
              <a:rPr b="1" lang="en-US" sz="5400">
                <a:latin typeface="Century Schoolbook"/>
                <a:ea typeface="Century Schoolbook"/>
                <a:cs typeface="Century Schoolbook"/>
                <a:sym typeface="Century Schoolbook"/>
              </a:rPr>
            </a:br>
            <a:r>
              <a:rPr lang="en-US" sz="4000">
                <a:solidFill>
                  <a:srgbClr val="FFFF00"/>
                </a:solidFill>
              </a:rPr>
              <a:t> </a:t>
            </a:r>
            <a:endParaRPr/>
          </a:p>
        </p:txBody>
      </p:sp>
      <p:sp>
        <p:nvSpPr>
          <p:cNvPr id="223" name="Google Shape;223;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36884" y="365125"/>
            <a:ext cx="11105148" cy="63124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These are the ones we should serve,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these are the ones we should love;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all these are neighbors to us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and you.</a:t>
            </a:r>
            <a:br>
              <a:rPr b="1" lang="en-US" sz="5400">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229" name="Google Shape;229;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120316" y="1346200"/>
            <a:ext cx="11827041" cy="43878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Century Schoolbook"/>
              <a:buNone/>
            </a:pPr>
            <a:r>
              <a:rPr b="1" i="1" lang="en-US" sz="5400">
                <a:latin typeface="Century Schoolbook"/>
                <a:ea typeface="Century Schoolbook"/>
                <a:cs typeface="Century Schoolbook"/>
                <a:sym typeface="Century Schoolbook"/>
              </a:rPr>
              <a:t>Refrain: </a:t>
            </a:r>
            <a:br>
              <a:rPr b="1" i="1" lang="en-US" sz="5400">
                <a:latin typeface="Century Schoolbook"/>
                <a:ea typeface="Century Schoolbook"/>
                <a:cs typeface="Century Schoolbook"/>
                <a:sym typeface="Century Schoolbook"/>
              </a:rPr>
            </a:br>
            <a:br>
              <a:rPr b="1" i="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Jesu, Jesu, fill us with your love, show us how to serve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the neighbors we have from you.</a:t>
            </a:r>
            <a:br>
              <a:rPr b="1" lang="en-US" sz="5400">
                <a:solidFill>
                  <a:srgbClr val="FFFF00"/>
                </a:solidFill>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235" name="Google Shape;235;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nvSpPr>
        <p:spPr>
          <a:xfrm>
            <a:off x="279070" y="844620"/>
            <a:ext cx="11800114" cy="42473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5400" u="sng" cap="none" strike="noStrike">
              <a:solidFill>
                <a:schemeClr val="lt1"/>
              </a:solidFill>
              <a:latin typeface="Century Schoolbook"/>
              <a:ea typeface="Century Schoolbook"/>
              <a:cs typeface="Century Schoolbook"/>
              <a:sym typeface="Century Schoolbook"/>
            </a:endParaRPr>
          </a:p>
          <a:p>
            <a:pPr indent="0" lvl="0" marL="0" marR="0" rtl="0" algn="ctr">
              <a:spcBef>
                <a:spcPts val="0"/>
              </a:spcBef>
              <a:spcAft>
                <a:spcPts val="0"/>
              </a:spcAft>
              <a:buNone/>
            </a:pPr>
            <a:r>
              <a:t/>
            </a:r>
            <a:endParaRPr b="0" i="0" sz="5400" u="sng" cap="none" strike="noStrike">
              <a:solidFill>
                <a:schemeClr val="lt1"/>
              </a:solidFill>
              <a:latin typeface="Century Schoolbook"/>
              <a:ea typeface="Century Schoolbook"/>
              <a:cs typeface="Century Schoolbook"/>
              <a:sym typeface="Century Schoolbook"/>
            </a:endParaRPr>
          </a:p>
          <a:p>
            <a:pPr indent="0" lvl="0" marL="0" marR="0" rtl="0" algn="ctr">
              <a:spcBef>
                <a:spcPts val="0"/>
              </a:spcBef>
              <a:spcAft>
                <a:spcPts val="0"/>
              </a:spcAft>
              <a:buNone/>
            </a:pPr>
            <a:r>
              <a:rPr b="0" i="0" lang="en-US" sz="5400" u="sng" cap="none" strike="noStrike">
                <a:solidFill>
                  <a:schemeClr val="lt1"/>
                </a:solidFill>
                <a:latin typeface="Century Schoolbook"/>
                <a:ea typeface="Century Schoolbook"/>
                <a:cs typeface="Century Schoolbook"/>
                <a:sym typeface="Century Schoolbook"/>
              </a:rPr>
              <a:t>Proclamation of God’s Word</a:t>
            </a:r>
            <a:endParaRPr/>
          </a:p>
          <a:p>
            <a:pPr indent="0" lvl="0" marL="0" marR="0" rtl="0" algn="ctr">
              <a:spcBef>
                <a:spcPts val="0"/>
              </a:spcBef>
              <a:spcAft>
                <a:spcPts val="0"/>
              </a:spcAft>
              <a:buNone/>
            </a:pPr>
            <a:r>
              <a:t/>
            </a:r>
            <a:endParaRPr b="1" i="0" sz="5400" u="sng" cap="none" strike="noStrike">
              <a:solidFill>
                <a:schemeClr val="lt1"/>
              </a:solidFill>
              <a:latin typeface="Century Schoolbook"/>
              <a:ea typeface="Century Schoolbook"/>
              <a:cs typeface="Century Schoolbook"/>
              <a:sym typeface="Century Schoolbook"/>
            </a:endParaRPr>
          </a:p>
          <a:p>
            <a:pPr indent="0" lvl="0" marL="0" marR="0" rtl="0" algn="ctr">
              <a:spcBef>
                <a:spcPts val="0"/>
              </a:spcBef>
              <a:spcAft>
                <a:spcPts val="0"/>
              </a:spcAft>
              <a:buNone/>
            </a:pPr>
            <a:r>
              <a:t/>
            </a:r>
            <a:endParaRPr b="1" i="0" sz="5400" u="sng" cap="none" strike="noStrike">
              <a:solidFill>
                <a:schemeClr val="lt1"/>
              </a:solidFill>
              <a:latin typeface="Century Schoolbook"/>
              <a:ea typeface="Century Schoolbook"/>
              <a:cs typeface="Century Schoolbook"/>
              <a:sym typeface="Century Schoolbook"/>
            </a:endParaRPr>
          </a:p>
        </p:txBody>
      </p:sp>
      <p:sp>
        <p:nvSpPr>
          <p:cNvPr id="241" name="Google Shape;241;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ctrTitle"/>
          </p:nvPr>
        </p:nvSpPr>
        <p:spPr>
          <a:xfrm>
            <a:off x="964512" y="339365"/>
            <a:ext cx="9703488" cy="608028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entury Schoolbook"/>
              <a:buNone/>
            </a:pPr>
            <a:r>
              <a:rPr b="1" lang="en-US" sz="5400">
                <a:solidFill>
                  <a:schemeClr val="dk1"/>
                </a:solidFill>
                <a:latin typeface="Century Schoolbook"/>
                <a:ea typeface="Century Schoolbook"/>
                <a:cs typeface="Century Schoolbook"/>
                <a:sym typeface="Century Schoolbook"/>
              </a:rPr>
              <a:t>S</a:t>
            </a:r>
            <a:endParaRPr sz="5400">
              <a:solidFill>
                <a:schemeClr val="dk1"/>
              </a:solidFill>
              <a:latin typeface="Century Schoolbook"/>
              <a:ea typeface="Century Schoolbook"/>
              <a:cs typeface="Century Schoolbook"/>
              <a:sym typeface="Century Schoolbook"/>
            </a:endParaRPr>
          </a:p>
        </p:txBody>
      </p:sp>
      <p:sp>
        <p:nvSpPr>
          <p:cNvPr id="248" name="Google Shape;248;p39"/>
          <p:cNvSpPr txBox="1"/>
          <p:nvPr>
            <p:ph idx="1" type="subTitle"/>
          </p:nvPr>
        </p:nvSpPr>
        <p:spPr>
          <a:xfrm>
            <a:off x="1087224" y="2245721"/>
            <a:ext cx="9728791" cy="171956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None/>
            </a:pPr>
            <a:r>
              <a:t/>
            </a:r>
            <a:endParaRPr i="1" sz="6000" u="sng">
              <a:solidFill>
                <a:schemeClr val="dk1"/>
              </a:solidFill>
            </a:endParaRPr>
          </a:p>
          <a:p>
            <a:pPr indent="0" lvl="0" marL="0" rtl="0" algn="ctr">
              <a:lnSpc>
                <a:spcPct val="90000"/>
              </a:lnSpc>
              <a:spcBef>
                <a:spcPts val="1000"/>
              </a:spcBef>
              <a:spcAft>
                <a:spcPts val="0"/>
              </a:spcAft>
              <a:buClr>
                <a:schemeClr val="dk1"/>
              </a:buClr>
              <a:buSzPts val="6000"/>
              <a:buNone/>
            </a:pPr>
            <a:r>
              <a:rPr i="1" lang="en-US" sz="6000" u="sng">
                <a:solidFill>
                  <a:schemeClr val="dk1"/>
                </a:solidFill>
              </a:rPr>
              <a:t>2 Corinthians 12:1-4</a:t>
            </a:r>
            <a:endParaRPr/>
          </a:p>
        </p:txBody>
      </p:sp>
      <p:sp>
        <p:nvSpPr>
          <p:cNvPr id="249" name="Google Shape;249;p39"/>
          <p:cNvSpPr/>
          <p:nvPr/>
        </p:nvSpPr>
        <p:spPr>
          <a:xfrm>
            <a:off x="621474" y="1051667"/>
            <a:ext cx="1094905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4800"/>
              <a:buFont typeface="Calibri"/>
              <a:buNone/>
            </a:pPr>
            <a:r>
              <a:t/>
            </a:r>
            <a:endParaRPr b="1" i="0" sz="4800" u="none" cap="none" strike="noStrike">
              <a:solidFill>
                <a:srgbClr val="FFFF00"/>
              </a:solidFill>
              <a:latin typeface="Century Schoolbook"/>
              <a:ea typeface="Century Schoolbook"/>
              <a:cs typeface="Century Schoolbook"/>
              <a:sym typeface="Century Schoolbook"/>
            </a:endParaRPr>
          </a:p>
          <a:p>
            <a:pPr indent="0" lvl="0" marL="0" marR="0" rtl="0" algn="ctr">
              <a:spcBef>
                <a:spcPts val="0"/>
              </a:spcBef>
              <a:spcAft>
                <a:spcPts val="0"/>
              </a:spcAft>
              <a:buClr>
                <a:schemeClr val="lt1"/>
              </a:buClr>
              <a:buSzPts val="6000"/>
              <a:buFont typeface="Century Schoolbook"/>
              <a:buNone/>
            </a:pPr>
            <a:r>
              <a:rPr b="1" i="0" lang="en-US" sz="6000" u="none" cap="none" strike="noStrike">
                <a:solidFill>
                  <a:schemeClr val="lt1"/>
                </a:solidFill>
                <a:latin typeface="Century Schoolbook"/>
                <a:ea typeface="Century Schoolbook"/>
                <a:cs typeface="Century Schoolbook"/>
                <a:sym typeface="Century Schoolbook"/>
              </a:rPr>
              <a:t>The </a:t>
            </a:r>
            <a:r>
              <a:rPr b="1" i="0" lang="en-US" sz="5400" u="none" cap="none" strike="noStrike">
                <a:solidFill>
                  <a:schemeClr val="lt1"/>
                </a:solidFill>
                <a:latin typeface="Century Schoolbook"/>
                <a:ea typeface="Century Schoolbook"/>
                <a:cs typeface="Century Schoolbook"/>
                <a:sym typeface="Century Schoolbook"/>
              </a:rPr>
              <a:t>Children’s</a:t>
            </a:r>
            <a:r>
              <a:rPr b="1" i="0" lang="en-US" sz="6000" u="none" cap="none" strike="noStrike">
                <a:solidFill>
                  <a:schemeClr val="lt1"/>
                </a:solidFill>
                <a:latin typeface="Century Schoolbook"/>
                <a:ea typeface="Century Schoolbook"/>
                <a:cs typeface="Century Schoolbook"/>
                <a:sym typeface="Century Schoolbook"/>
              </a:rPr>
              <a:t> Moment</a:t>
            </a:r>
            <a:endParaRPr/>
          </a:p>
          <a:p>
            <a:pPr indent="0" lvl="0" marL="0" marR="0" rtl="0" algn="ctr">
              <a:spcBef>
                <a:spcPts val="0"/>
              </a:spcBef>
              <a:spcAft>
                <a:spcPts val="0"/>
              </a:spcAft>
              <a:buClr>
                <a:schemeClr val="lt1"/>
              </a:buClr>
              <a:buSzPts val="5400"/>
              <a:buFont typeface="Calibri"/>
              <a:buNone/>
            </a:pPr>
            <a:r>
              <a:t/>
            </a:r>
            <a:endParaRPr b="1" i="0" sz="5400" u="none" cap="none" strike="noStrike">
              <a:solidFill>
                <a:schemeClr val="lt1"/>
              </a:solidFill>
              <a:latin typeface="Century Schoolbook"/>
              <a:ea typeface="Century Schoolbook"/>
              <a:cs typeface="Century Schoolbook"/>
              <a:sym typeface="Century Schoolbook"/>
            </a:endParaRPr>
          </a:p>
          <a:p>
            <a:pPr indent="0" lvl="0" marL="0" marR="0" rtl="0" algn="ctr">
              <a:spcBef>
                <a:spcPts val="0"/>
              </a:spcBef>
              <a:spcAft>
                <a:spcPts val="0"/>
              </a:spcAft>
              <a:buClr>
                <a:schemeClr val="lt1"/>
              </a:buClr>
              <a:buSzPts val="5400"/>
              <a:buFont typeface="Calibri"/>
              <a:buNone/>
            </a:pPr>
            <a:r>
              <a:t/>
            </a:r>
            <a:endParaRPr b="1" i="0" sz="5400" u="none" cap="none" strike="noStrike">
              <a:solidFill>
                <a:schemeClr val="lt1"/>
              </a:solidFill>
              <a:latin typeface="Century Schoolbook"/>
              <a:ea typeface="Century Schoolbook"/>
              <a:cs typeface="Century Schoolbook"/>
              <a:sym typeface="Century Schoolbook"/>
            </a:endParaRPr>
          </a:p>
          <a:p>
            <a:pPr indent="0" lvl="0" marL="0" marR="0" rtl="0" algn="ctr">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Mary Jane Cook</a:t>
            </a:r>
            <a:endParaRPr b="0" i="0" sz="5400" u="none" cap="none" strike="noStrike">
              <a:solidFill>
                <a:schemeClr val="lt1"/>
              </a:solidFill>
              <a:latin typeface="Century Schoolbook"/>
              <a:ea typeface="Century Schoolbook"/>
              <a:cs typeface="Century Schoolbook"/>
              <a:sym typeface="Century Schoolbook"/>
            </a:endParaRPr>
          </a:p>
        </p:txBody>
      </p:sp>
      <p:sp>
        <p:nvSpPr>
          <p:cNvPr id="250" name="Google Shape;250;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508000" y="344311"/>
            <a:ext cx="11311466" cy="64572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entury Schoolbook"/>
              <a:buNone/>
            </a:pPr>
            <a:r>
              <a:rPr b="1" lang="en-US" sz="6000">
                <a:latin typeface="Century Schoolbook"/>
                <a:ea typeface="Century Schoolbook"/>
                <a:cs typeface="Century Schoolbook"/>
                <a:sym typeface="Century Schoolbook"/>
              </a:rPr>
              <a:t>Prayer for Illumination</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Craig Challender</a:t>
            </a:r>
            <a:endParaRPr sz="5400">
              <a:latin typeface="Century Schoolbook"/>
              <a:ea typeface="Century Schoolbook"/>
              <a:cs typeface="Century Schoolbook"/>
              <a:sym typeface="Century Schoolbook"/>
            </a:endParaRPr>
          </a:p>
        </p:txBody>
      </p:sp>
      <p:sp>
        <p:nvSpPr>
          <p:cNvPr id="256" name="Google Shape;256;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838200" y="365125"/>
            <a:ext cx="10515600" cy="54729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Almighty God, through your only Son you overcame death and opened to us the light of eternity. </a:t>
            </a:r>
            <a:endParaRPr/>
          </a:p>
        </p:txBody>
      </p:sp>
      <p:sp>
        <p:nvSpPr>
          <p:cNvPr id="262" name="Google Shape;262;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0" y="1325051"/>
            <a:ext cx="12096307" cy="6858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11111"/>
              <a:buFont typeface="Century Schoolbook"/>
              <a:buNone/>
            </a:pP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br>
              <a:rPr b="1" lang="en-US">
                <a:latin typeface="Century Schoolbook"/>
                <a:ea typeface="Century Schoolbook"/>
                <a:cs typeface="Century Schoolbook"/>
                <a:sym typeface="Century Schoolbook"/>
              </a:rPr>
            </a:br>
            <a:r>
              <a:rPr b="1" lang="en-US">
                <a:latin typeface="Century Schoolbook"/>
                <a:ea typeface="Century Schoolbook"/>
                <a:cs typeface="Century Schoolbook"/>
                <a:sym typeface="Century Schoolbook"/>
              </a:rPr>
              <a:t>Prelude</a:t>
            </a:r>
            <a:br>
              <a:rPr b="1" lang="en-US">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a:latin typeface="Century Schoolbook"/>
                <a:ea typeface="Century Schoolbook"/>
                <a:cs typeface="Century Schoolbook"/>
                <a:sym typeface="Century Schoolbook"/>
              </a:rPr>
              <a:t>A Mighty Fortress Is Our God</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 Douglas Wagner </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Dr. Gordon Ring</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and the Handbell Choir</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endParaRPr sz="5400">
              <a:solidFill>
                <a:schemeClr val="dk1"/>
              </a:solidFill>
              <a:latin typeface="Century Schoolbook"/>
              <a:ea typeface="Century Schoolbook"/>
              <a:cs typeface="Century Schoolbook"/>
              <a:sym typeface="Century Schoolbook"/>
            </a:endParaRPr>
          </a:p>
        </p:txBody>
      </p:sp>
      <p:sp>
        <p:nvSpPr>
          <p:cNvPr id="103" name="Google Shape;103;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838200" y="365125"/>
            <a:ext cx="10515600" cy="53322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Enlighten our minds and kindle our hearts with the presence of your Spirit, </a:t>
            </a:r>
            <a:endParaRPr/>
          </a:p>
        </p:txBody>
      </p:sp>
      <p:sp>
        <p:nvSpPr>
          <p:cNvPr id="268" name="Google Shape;268;p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838200" y="365125"/>
            <a:ext cx="10515600" cy="59067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that we may hear your words of comfort and challenge in the reading of the scriptures, through Jesus Christ our Lord.</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Amen. </a:t>
            </a:r>
            <a:endParaRPr/>
          </a:p>
        </p:txBody>
      </p:sp>
      <p:sp>
        <p:nvSpPr>
          <p:cNvPr id="274" name="Google Shape;274;p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idx="1" type="body"/>
          </p:nvPr>
        </p:nvSpPr>
        <p:spPr>
          <a:xfrm>
            <a:off x="741115" y="462844"/>
            <a:ext cx="10515600" cy="578185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None/>
            </a:pPr>
            <a:r>
              <a:t/>
            </a:r>
            <a:endParaRPr sz="6000">
              <a:latin typeface="Century Schoolbook"/>
              <a:ea typeface="Century Schoolbook"/>
              <a:cs typeface="Century Schoolbook"/>
              <a:sym typeface="Century Schoolbook"/>
            </a:endParaRPr>
          </a:p>
          <a:p>
            <a:pPr indent="0" lvl="0" marL="0" rtl="0" algn="ctr">
              <a:lnSpc>
                <a:spcPct val="90000"/>
              </a:lnSpc>
              <a:spcBef>
                <a:spcPts val="1000"/>
              </a:spcBef>
              <a:spcAft>
                <a:spcPts val="0"/>
              </a:spcAft>
              <a:buClr>
                <a:schemeClr val="lt1"/>
              </a:buClr>
              <a:buSzPts val="5400"/>
              <a:buNone/>
            </a:pPr>
            <a:r>
              <a:rPr b="1" lang="en-US" sz="5400">
                <a:latin typeface="Century Schoolbook"/>
                <a:ea typeface="Century Schoolbook"/>
                <a:cs typeface="Century Schoolbook"/>
                <a:sym typeface="Century Schoolbook"/>
              </a:rPr>
              <a:t>Scripture Reading</a:t>
            </a:r>
            <a:endParaRPr/>
          </a:p>
          <a:p>
            <a:pPr indent="0" lvl="0" marL="0" rtl="0" algn="ctr">
              <a:lnSpc>
                <a:spcPct val="90000"/>
              </a:lnSpc>
              <a:spcBef>
                <a:spcPts val="1000"/>
              </a:spcBef>
              <a:spcAft>
                <a:spcPts val="0"/>
              </a:spcAft>
              <a:buClr>
                <a:schemeClr val="lt1"/>
              </a:buClr>
              <a:buSzPts val="6000"/>
              <a:buNone/>
            </a:pPr>
            <a:r>
              <a:t/>
            </a:r>
            <a:endParaRPr sz="6000">
              <a:latin typeface="Century Schoolbook"/>
              <a:ea typeface="Century Schoolbook"/>
              <a:cs typeface="Century Schoolbook"/>
              <a:sym typeface="Century Schoolbook"/>
            </a:endParaRPr>
          </a:p>
          <a:p>
            <a:pPr indent="0" lvl="0" marL="0" rtl="0" algn="ctr">
              <a:lnSpc>
                <a:spcPct val="90000"/>
              </a:lnSpc>
              <a:spcBef>
                <a:spcPts val="1000"/>
              </a:spcBef>
              <a:spcAft>
                <a:spcPts val="0"/>
              </a:spcAft>
              <a:buClr>
                <a:schemeClr val="lt1"/>
              </a:buClr>
              <a:buSzPts val="6000"/>
              <a:buNone/>
            </a:pPr>
            <a:r>
              <a:rPr b="1" lang="en-US" sz="6000">
                <a:latin typeface="Century Schoolbook"/>
                <a:ea typeface="Century Schoolbook"/>
                <a:cs typeface="Century Schoolbook"/>
                <a:sym typeface="Century Schoolbook"/>
              </a:rPr>
              <a:t>Scripture: </a:t>
            </a:r>
            <a:r>
              <a:rPr lang="en-US" sz="6000">
                <a:latin typeface="Century Schoolbook"/>
                <a:ea typeface="Century Schoolbook"/>
                <a:cs typeface="Century Schoolbook"/>
                <a:sym typeface="Century Schoolbook"/>
              </a:rPr>
              <a:t>Micah 6: 6-8 </a:t>
            </a:r>
            <a:endParaRPr/>
          </a:p>
          <a:p>
            <a:pPr indent="0" lvl="0" marL="0" rtl="0" algn="ctr">
              <a:lnSpc>
                <a:spcPct val="90000"/>
              </a:lnSpc>
              <a:spcBef>
                <a:spcPts val="1000"/>
              </a:spcBef>
              <a:spcAft>
                <a:spcPts val="0"/>
              </a:spcAft>
              <a:buClr>
                <a:schemeClr val="lt1"/>
              </a:buClr>
              <a:buSzPts val="5400"/>
              <a:buNone/>
            </a:pPr>
            <a:r>
              <a:t/>
            </a:r>
            <a:endParaRPr sz="5400">
              <a:latin typeface="Century Schoolbook"/>
              <a:ea typeface="Century Schoolbook"/>
              <a:cs typeface="Century Schoolbook"/>
              <a:sym typeface="Century Schoolbook"/>
            </a:endParaRPr>
          </a:p>
          <a:p>
            <a:pPr indent="0" lvl="0" marL="0" rtl="0" algn="ctr">
              <a:lnSpc>
                <a:spcPct val="90000"/>
              </a:lnSpc>
              <a:spcBef>
                <a:spcPts val="1000"/>
              </a:spcBef>
              <a:spcAft>
                <a:spcPts val="0"/>
              </a:spcAft>
              <a:buClr>
                <a:schemeClr val="lt1"/>
              </a:buClr>
              <a:buSzPts val="5400"/>
              <a:buNone/>
            </a:pPr>
            <a:r>
              <a:rPr lang="en-US" sz="5400">
                <a:latin typeface="Century Schoolbook"/>
                <a:ea typeface="Century Schoolbook"/>
                <a:cs typeface="Century Schoolbook"/>
                <a:sym typeface="Century Schoolbook"/>
              </a:rPr>
              <a:t>Craig Challender</a:t>
            </a:r>
            <a:endParaRPr sz="5400">
              <a:latin typeface="Century Schoolbook"/>
              <a:ea typeface="Century Schoolbook"/>
              <a:cs typeface="Century Schoolbook"/>
              <a:sym typeface="Century Schoolbook"/>
            </a:endParaRPr>
          </a:p>
        </p:txBody>
      </p:sp>
      <p:sp>
        <p:nvSpPr>
          <p:cNvPr id="280" name="Google Shape;280;p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838200" y="365125"/>
            <a:ext cx="10515600" cy="53909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“With what shall I come before the Lord and bow myself before God on high?</a:t>
            </a:r>
            <a:endParaRPr/>
          </a:p>
        </p:txBody>
      </p:sp>
      <p:sp>
        <p:nvSpPr>
          <p:cNvPr id="286" name="Google Shape;286;p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838200" y="855133"/>
            <a:ext cx="10515600" cy="568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Shall I come before him with burnt offerings, with calves a year old?</a:t>
            </a:r>
            <a:endParaRPr/>
          </a:p>
        </p:txBody>
      </p:sp>
      <p:sp>
        <p:nvSpPr>
          <p:cNvPr id="292" name="Google Shape;292;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838200" y="750136"/>
            <a:ext cx="10515600" cy="50626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Will the LORD be pleased with thousands of rams, with ten thousands of rivers of oil?</a:t>
            </a:r>
            <a:endParaRPr/>
          </a:p>
        </p:txBody>
      </p:sp>
      <p:sp>
        <p:nvSpPr>
          <p:cNvPr id="298" name="Google Shape;298;p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838200" y="365125"/>
            <a:ext cx="10515600" cy="535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Shall I give my firstborn for my transgression, the fruit of my body for the sin of my soul?”</a:t>
            </a:r>
            <a:endParaRPr/>
          </a:p>
        </p:txBody>
      </p:sp>
      <p:sp>
        <p:nvSpPr>
          <p:cNvPr id="304" name="Google Shape;304;p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108284" y="0"/>
            <a:ext cx="12083716" cy="64206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He has told you, O mortal, what is good, and what does the Lord require of you but </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to do justice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and to love kindness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and to walk humbly with your God?</a:t>
            </a:r>
            <a:endParaRPr/>
          </a:p>
        </p:txBody>
      </p:sp>
      <p:sp>
        <p:nvSpPr>
          <p:cNvPr id="310" name="Google Shape;310;p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838200" y="-117989"/>
            <a:ext cx="10515600" cy="59184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entury Schoolbook"/>
              <a:buNone/>
            </a:pP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a:latin typeface="Century Schoolbook"/>
                <a:ea typeface="Century Schoolbook"/>
                <a:cs typeface="Century Schoolbook"/>
                <a:sym typeface="Century Schoolbook"/>
              </a:rPr>
              <a:t>The Word of God for the People of God </a:t>
            </a:r>
            <a:br>
              <a:rPr lang="en-US">
                <a:latin typeface="Century Schoolbook"/>
                <a:ea typeface="Century Schoolbook"/>
                <a:cs typeface="Century Schoolbook"/>
                <a:sym typeface="Century Schoolbook"/>
              </a:rPr>
            </a:br>
            <a:br>
              <a:rPr lang="en-US">
                <a:latin typeface="Century Schoolbook"/>
                <a:ea typeface="Century Schoolbook"/>
                <a:cs typeface="Century Schoolbook"/>
                <a:sym typeface="Century Schoolbook"/>
              </a:rPr>
            </a:br>
            <a:r>
              <a:rPr b="1" lang="en-US">
                <a:latin typeface="Century Schoolbook"/>
                <a:ea typeface="Century Schoolbook"/>
                <a:cs typeface="Century Schoolbook"/>
                <a:sym typeface="Century Schoolbook"/>
              </a:rPr>
              <a:t>Thanks be to God!</a:t>
            </a:r>
            <a:endParaRPr/>
          </a:p>
        </p:txBody>
      </p:sp>
      <p:sp>
        <p:nvSpPr>
          <p:cNvPr id="316" name="Google Shape;316;p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Schoolbook"/>
              <a:buNone/>
            </a:pPr>
            <a:r>
              <a:rPr b="1" lang="en-US" sz="6600">
                <a:solidFill>
                  <a:schemeClr val="dk1"/>
                </a:solidFill>
                <a:latin typeface="Century Schoolbook"/>
                <a:ea typeface="Century Schoolbook"/>
                <a:cs typeface="Century Schoolbook"/>
                <a:sym typeface="Century Schoolbook"/>
              </a:rPr>
              <a:t>Doxology</a:t>
            </a:r>
            <a:endParaRPr/>
          </a:p>
        </p:txBody>
      </p:sp>
      <p:sp>
        <p:nvSpPr>
          <p:cNvPr id="323" name="Google Shape;323;p51"/>
          <p:cNvSpPr txBox="1"/>
          <p:nvPr>
            <p:ph idx="1" type="body"/>
          </p:nvPr>
        </p:nvSpPr>
        <p:spPr>
          <a:xfrm>
            <a:off x="414779" y="622300"/>
            <a:ext cx="11321592" cy="573786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None/>
            </a:pPr>
            <a:r>
              <a:t/>
            </a:r>
            <a:endParaRPr b="1" sz="5400">
              <a:latin typeface="Century Schoolbook"/>
              <a:ea typeface="Century Schoolbook"/>
              <a:cs typeface="Century Schoolbook"/>
              <a:sym typeface="Century Schoolbook"/>
            </a:endParaRPr>
          </a:p>
          <a:p>
            <a:pPr indent="0" lvl="0" marL="0" rtl="0" algn="ctr">
              <a:lnSpc>
                <a:spcPct val="90000"/>
              </a:lnSpc>
              <a:spcBef>
                <a:spcPts val="1000"/>
              </a:spcBef>
              <a:spcAft>
                <a:spcPts val="0"/>
              </a:spcAft>
              <a:buClr>
                <a:schemeClr val="lt1"/>
              </a:buClr>
              <a:buSzPts val="5400"/>
              <a:buNone/>
            </a:pPr>
            <a:r>
              <a:rPr b="1" lang="en-US" sz="5400">
                <a:latin typeface="Century Schoolbook"/>
                <a:ea typeface="Century Schoolbook"/>
                <a:cs typeface="Century Schoolbook"/>
                <a:sym typeface="Century Schoolbook"/>
              </a:rPr>
              <a:t>Sermon</a:t>
            </a:r>
            <a:endParaRPr/>
          </a:p>
          <a:p>
            <a:pPr indent="0" lvl="0" marL="0" rtl="0" algn="ctr">
              <a:lnSpc>
                <a:spcPct val="90000"/>
              </a:lnSpc>
              <a:spcBef>
                <a:spcPts val="1000"/>
              </a:spcBef>
              <a:spcAft>
                <a:spcPts val="0"/>
              </a:spcAft>
              <a:buClr>
                <a:schemeClr val="lt1"/>
              </a:buClr>
              <a:buSzPts val="5400"/>
              <a:buNone/>
            </a:pPr>
            <a:r>
              <a:t/>
            </a:r>
            <a:endParaRPr b="1" sz="5400">
              <a:latin typeface="Century Schoolbook"/>
              <a:ea typeface="Century Schoolbook"/>
              <a:cs typeface="Century Schoolbook"/>
              <a:sym typeface="Century Schoolbook"/>
            </a:endParaRPr>
          </a:p>
          <a:p>
            <a:pPr indent="0" lvl="0" marL="0" rtl="0" algn="ctr">
              <a:lnSpc>
                <a:spcPct val="90000"/>
              </a:lnSpc>
              <a:spcBef>
                <a:spcPts val="1000"/>
              </a:spcBef>
              <a:spcAft>
                <a:spcPts val="0"/>
              </a:spcAft>
              <a:buClr>
                <a:schemeClr val="lt1"/>
              </a:buClr>
              <a:buSzPts val="4900"/>
              <a:buNone/>
            </a:pPr>
            <a:r>
              <a:rPr b="1" lang="en-US" sz="4900">
                <a:latin typeface="Century Schoolbook"/>
                <a:ea typeface="Century Schoolbook"/>
                <a:cs typeface="Century Schoolbook"/>
                <a:sym typeface="Century Schoolbook"/>
              </a:rPr>
              <a:t>“</a:t>
            </a:r>
            <a:r>
              <a:rPr b="1" lang="en-US" sz="4800">
                <a:latin typeface="Century Schoolbook"/>
                <a:ea typeface="Century Schoolbook"/>
                <a:cs typeface="Century Schoolbook"/>
                <a:sym typeface="Century Schoolbook"/>
              </a:rPr>
              <a:t>Roots: Holy INSIDE and OUT”</a:t>
            </a:r>
            <a:endParaRPr/>
          </a:p>
          <a:p>
            <a:pPr indent="0" lvl="0" marL="0" rtl="0" algn="ctr">
              <a:lnSpc>
                <a:spcPct val="90000"/>
              </a:lnSpc>
              <a:spcBef>
                <a:spcPts val="1000"/>
              </a:spcBef>
              <a:spcAft>
                <a:spcPts val="0"/>
              </a:spcAft>
              <a:buClr>
                <a:schemeClr val="lt1"/>
              </a:buClr>
              <a:buSzPts val="4900"/>
              <a:buNone/>
            </a:pPr>
            <a:r>
              <a:t/>
            </a:r>
            <a:endParaRPr b="1" sz="4900">
              <a:latin typeface="Century Schoolbook"/>
              <a:ea typeface="Century Schoolbook"/>
              <a:cs typeface="Century Schoolbook"/>
              <a:sym typeface="Century Schoolbook"/>
            </a:endParaRPr>
          </a:p>
          <a:p>
            <a:pPr indent="0" lvl="0" marL="0" rtl="0" algn="ctr">
              <a:lnSpc>
                <a:spcPct val="90000"/>
              </a:lnSpc>
              <a:spcBef>
                <a:spcPts val="1000"/>
              </a:spcBef>
              <a:spcAft>
                <a:spcPts val="0"/>
              </a:spcAft>
              <a:buClr>
                <a:schemeClr val="lt1"/>
              </a:buClr>
              <a:buSzPts val="4900"/>
              <a:buNone/>
            </a:pPr>
            <a:r>
              <a:rPr b="1" lang="en-US" sz="4900">
                <a:latin typeface="Century Schoolbook"/>
                <a:ea typeface="Century Schoolbook"/>
                <a:cs typeface="Century Schoolbook"/>
                <a:sym typeface="Century Schoolbook"/>
              </a:rPr>
              <a:t>Rev. Susie Thomas</a:t>
            </a:r>
            <a:endParaRPr/>
          </a:p>
        </p:txBody>
      </p:sp>
      <p:sp>
        <p:nvSpPr>
          <p:cNvPr id="324" name="Google Shape;324;p51"/>
          <p:cNvSpPr txBox="1"/>
          <p:nvPr/>
        </p:nvSpPr>
        <p:spPr>
          <a:xfrm>
            <a:off x="1592580" y="838987"/>
            <a:ext cx="9144000" cy="369205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6000"/>
              <a:buFont typeface="Calibri"/>
              <a:buNone/>
            </a:pPr>
            <a:r>
              <a:t/>
            </a:r>
            <a:endParaRPr b="1" i="1" sz="6000" u="none" cap="none" strike="noStrike">
              <a:solidFill>
                <a:schemeClr val="dk1"/>
              </a:solidFill>
              <a:latin typeface="Century Schoolbook"/>
              <a:ea typeface="Century Schoolbook"/>
              <a:cs typeface="Century Schoolbook"/>
              <a:sym typeface="Century Schoolbook"/>
            </a:endParaRPr>
          </a:p>
        </p:txBody>
      </p:sp>
      <p:sp>
        <p:nvSpPr>
          <p:cNvPr id="325" name="Google Shape;325;p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0" y="365125"/>
            <a:ext cx="12192000" cy="61372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Responsive Psalm</a:t>
            </a:r>
            <a:br>
              <a:rPr b="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 </a:t>
            </a:r>
            <a:r>
              <a:rPr lang="en-US" sz="5400">
                <a:latin typeface="Century Schoolbook"/>
                <a:ea typeface="Century Schoolbook"/>
                <a:cs typeface="Century Schoolbook"/>
                <a:sym typeface="Century Schoolbook"/>
              </a:rPr>
              <a:t>UMH #745 </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4800">
                <a:latin typeface="Century Schoolbook"/>
                <a:ea typeface="Century Schoolbook"/>
                <a:cs typeface="Century Schoolbook"/>
                <a:sym typeface="Century Schoolbook"/>
              </a:rPr>
              <a:t>Craig Challender</a:t>
            </a:r>
            <a:endParaRPr b="1" sz="4800">
              <a:latin typeface="Century Schoolbook"/>
              <a:ea typeface="Century Schoolbook"/>
              <a:cs typeface="Century Schoolbook"/>
              <a:sym typeface="Century Schoolbook"/>
            </a:endParaRPr>
          </a:p>
        </p:txBody>
      </p:sp>
      <p:sp>
        <p:nvSpPr>
          <p:cNvPr id="109" name="Google Shape;109;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860777" y="557036"/>
            <a:ext cx="10515600" cy="56631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entury Schoolbook"/>
              <a:buNone/>
            </a:pPr>
            <a:r>
              <a:rPr b="1" lang="en-US" sz="5400" u="sng">
                <a:latin typeface="Century Schoolbook"/>
                <a:ea typeface="Century Schoolbook"/>
                <a:cs typeface="Century Schoolbook"/>
                <a:sym typeface="Century Schoolbook"/>
              </a:rPr>
              <a:t>Response to the Word</a:t>
            </a:r>
            <a:br>
              <a:rPr b="1" lang="en-US" sz="5400">
                <a:latin typeface="Century Schoolbook"/>
                <a:ea typeface="Century Schoolbook"/>
                <a:cs typeface="Century Schoolbook"/>
                <a:sym typeface="Century Schoolbook"/>
              </a:rPr>
            </a:br>
            <a:br>
              <a:rPr b="1" lang="en-US"/>
            </a:br>
            <a:endParaRPr/>
          </a:p>
        </p:txBody>
      </p:sp>
      <p:sp>
        <p:nvSpPr>
          <p:cNvPr id="331" name="Google Shape;331;p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nvSpPr>
        <p:spPr>
          <a:xfrm>
            <a:off x="159488" y="202019"/>
            <a:ext cx="12032512" cy="644333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5400"/>
              <a:buFont typeface="Arial"/>
              <a:buNone/>
            </a:pPr>
            <a:r>
              <a:t/>
            </a:r>
            <a:endParaRPr b="0" i="0" sz="5400" u="none" cap="none" strike="noStrike">
              <a:solidFill>
                <a:schemeClr val="dk1"/>
              </a:solidFill>
              <a:latin typeface="Century Schoolbook"/>
              <a:ea typeface="Century Schoolbook"/>
              <a:cs typeface="Century Schoolbook"/>
              <a:sym typeface="Century Schoolbook"/>
            </a:endParaRPr>
          </a:p>
          <a:p>
            <a:pPr indent="-342900" lvl="0" marL="342900" marR="0" rtl="0" algn="l">
              <a:lnSpc>
                <a:spcPct val="100000"/>
              </a:lnSpc>
              <a:spcBef>
                <a:spcPts val="0"/>
              </a:spcBef>
              <a:spcAft>
                <a:spcPts val="0"/>
              </a:spcAft>
              <a:buClr>
                <a:schemeClr val="lt1"/>
              </a:buClr>
              <a:buSzPts val="5400"/>
              <a:buFont typeface="Arial"/>
              <a:buNone/>
            </a:pPr>
            <a:r>
              <a:t/>
            </a:r>
            <a:endParaRPr b="0" i="0" sz="5400" u="none" cap="none" strike="noStrike">
              <a:solidFill>
                <a:schemeClr val="dk1"/>
              </a:solidFill>
              <a:latin typeface="Century Schoolbook"/>
              <a:ea typeface="Century Schoolbook"/>
              <a:cs typeface="Century Schoolbook"/>
              <a:sym typeface="Century Schoolbook"/>
            </a:endParaRPr>
          </a:p>
        </p:txBody>
      </p:sp>
      <p:sp>
        <p:nvSpPr>
          <p:cNvPr id="337" name="Google Shape;337;p53"/>
          <p:cNvSpPr/>
          <p:nvPr/>
        </p:nvSpPr>
        <p:spPr>
          <a:xfrm>
            <a:off x="701902" y="444500"/>
            <a:ext cx="11330609"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4800" u="none" cap="none" strike="noStrike">
                <a:solidFill>
                  <a:schemeClr val="lt1"/>
                </a:solidFill>
                <a:latin typeface="Century Schoolbook"/>
                <a:ea typeface="Century Schoolbook"/>
                <a:cs typeface="Century Schoolbook"/>
                <a:sym typeface="Century Schoolbook"/>
              </a:rPr>
              <a:t> </a:t>
            </a:r>
            <a:endParaRPr b="0" i="0" sz="4800" u="none" cap="none" strike="noStrike">
              <a:solidFill>
                <a:schemeClr val="dk1"/>
              </a:solidFill>
              <a:latin typeface="Century Schoolbook"/>
              <a:ea typeface="Century Schoolbook"/>
              <a:cs typeface="Century Schoolbook"/>
              <a:sym typeface="Century Schoolbook"/>
            </a:endParaRPr>
          </a:p>
        </p:txBody>
      </p:sp>
      <p:sp>
        <p:nvSpPr>
          <p:cNvPr id="338" name="Google Shape;338;p53"/>
          <p:cNvSpPr/>
          <p:nvPr/>
        </p:nvSpPr>
        <p:spPr>
          <a:xfrm>
            <a:off x="159488" y="853580"/>
            <a:ext cx="11613411" cy="51860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6000"/>
              <a:buFont typeface="Century Schoolbook"/>
              <a:buNone/>
            </a:pPr>
            <a:r>
              <a:rPr b="1" i="0" lang="en-US" sz="6000" u="none" cap="none" strike="noStrike">
                <a:solidFill>
                  <a:schemeClr val="lt1"/>
                </a:solidFill>
                <a:latin typeface="Century Schoolbook"/>
                <a:ea typeface="Century Schoolbook"/>
                <a:cs typeface="Century Schoolbook"/>
                <a:sym typeface="Century Schoolbook"/>
              </a:rPr>
              <a:t>Hymn</a:t>
            </a:r>
            <a:endParaRPr/>
          </a:p>
          <a:p>
            <a:pPr indent="0" lvl="0" marL="0" marR="0" rtl="0" algn="ctr">
              <a:spcBef>
                <a:spcPts val="0"/>
              </a:spcBef>
              <a:spcAft>
                <a:spcPts val="0"/>
              </a:spcAft>
              <a:buClr>
                <a:schemeClr val="lt1"/>
              </a:buClr>
              <a:buSzPts val="4800"/>
              <a:buFont typeface="Calibri"/>
              <a:buNone/>
            </a:pPr>
            <a:r>
              <a:t/>
            </a:r>
            <a:endParaRPr b="1" i="0" sz="4800" u="none" cap="none" strike="noStrike">
              <a:solidFill>
                <a:schemeClr val="lt1"/>
              </a:solidFill>
              <a:latin typeface="Century Schoolbook"/>
              <a:ea typeface="Century Schoolbook"/>
              <a:cs typeface="Century Schoolbook"/>
              <a:sym typeface="Century Schoolbook"/>
            </a:endParaRPr>
          </a:p>
          <a:p>
            <a:pPr indent="0" lvl="0" marL="0" marR="0" rtl="0" algn="ctr">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FWS #2171</a:t>
            </a:r>
            <a:endParaRPr/>
          </a:p>
          <a:p>
            <a:pPr indent="0" lvl="0" marL="0" marR="0" rtl="0" algn="ctr">
              <a:spcBef>
                <a:spcPts val="0"/>
              </a:spcBef>
              <a:spcAft>
                <a:spcPts val="0"/>
              </a:spcAft>
              <a:buClr>
                <a:schemeClr val="lt1"/>
              </a:buClr>
              <a:buSzPts val="6000"/>
              <a:buFont typeface="Century Schoolbook"/>
              <a:buNone/>
            </a:pPr>
            <a:r>
              <a:rPr b="1" i="0" lang="en-US" sz="6000" u="none" cap="none" strike="noStrike">
                <a:solidFill>
                  <a:schemeClr val="lt1"/>
                </a:solidFill>
                <a:latin typeface="Century Schoolbook"/>
                <a:ea typeface="Century Schoolbook"/>
                <a:cs typeface="Century Schoolbook"/>
                <a:sym typeface="Century Schoolbook"/>
              </a:rPr>
              <a:t> Make Me a Channel </a:t>
            </a:r>
            <a:endParaRPr/>
          </a:p>
          <a:p>
            <a:pPr indent="0" lvl="0" marL="0" marR="0" rtl="0" algn="ctr">
              <a:spcBef>
                <a:spcPts val="0"/>
              </a:spcBef>
              <a:spcAft>
                <a:spcPts val="0"/>
              </a:spcAft>
              <a:buClr>
                <a:schemeClr val="lt1"/>
              </a:buClr>
              <a:buSzPts val="6000"/>
              <a:buFont typeface="Century Schoolbook"/>
              <a:buNone/>
            </a:pPr>
            <a:r>
              <a:rPr b="1" i="0" lang="en-US" sz="6000" u="none" cap="none" strike="noStrike">
                <a:solidFill>
                  <a:schemeClr val="lt1"/>
                </a:solidFill>
                <a:latin typeface="Century Schoolbook"/>
                <a:ea typeface="Century Schoolbook"/>
                <a:cs typeface="Century Schoolbook"/>
                <a:sym typeface="Century Schoolbook"/>
              </a:rPr>
              <a:t>of Your Peace</a:t>
            </a:r>
            <a:endParaRPr/>
          </a:p>
          <a:p>
            <a:pPr indent="0" lvl="0" marL="0" marR="0" rtl="0" algn="ctr">
              <a:spcBef>
                <a:spcPts val="0"/>
              </a:spcBef>
              <a:spcAft>
                <a:spcPts val="0"/>
              </a:spcAft>
              <a:buClr>
                <a:schemeClr val="lt1"/>
              </a:buClr>
              <a:buSzPts val="4900"/>
              <a:buFont typeface="Calibri"/>
              <a:buNone/>
            </a:pPr>
            <a:r>
              <a:t/>
            </a:r>
            <a:endParaRPr b="0" i="0" sz="4900" u="none" cap="none" strike="noStrike">
              <a:solidFill>
                <a:schemeClr val="lt1"/>
              </a:solidFill>
              <a:latin typeface="Century Schoolbook"/>
              <a:ea typeface="Century Schoolbook"/>
              <a:cs typeface="Century Schoolbook"/>
              <a:sym typeface="Century Schoolbook"/>
            </a:endParaRPr>
          </a:p>
        </p:txBody>
      </p:sp>
      <p:sp>
        <p:nvSpPr>
          <p:cNvPr id="339" name="Google Shape;339;p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669758" y="822325"/>
            <a:ext cx="11289631" cy="50281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Make me a channel of your peace.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Where there is hatred, let me bring your love. </a:t>
            </a:r>
            <a:endParaRPr/>
          </a:p>
        </p:txBody>
      </p:sp>
      <p:sp>
        <p:nvSpPr>
          <p:cNvPr id="345" name="Google Shape;345;p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816141" y="1215941"/>
            <a:ext cx="11161295" cy="4714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Where there is injury,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your pardon, Lord,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and where there’s doubt,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true faith in you.</a:t>
            </a:r>
            <a:br>
              <a:rPr lang="en-US" sz="5400">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351" name="Google Shape;351;p5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264695" y="365125"/>
            <a:ext cx="11089105" cy="53329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Make me a channel of your peace.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Where there’s despair in life,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let me bring hope.</a:t>
            </a:r>
            <a:endParaRPr/>
          </a:p>
        </p:txBody>
      </p:sp>
      <p:sp>
        <p:nvSpPr>
          <p:cNvPr id="357" name="Google Shape;357;p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409074" y="1135062"/>
            <a:ext cx="11077074" cy="458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Schoolbook"/>
              <a:buNone/>
            </a:pPr>
            <a:r>
              <a:rPr lang="en-US" sz="6000">
                <a:latin typeface="Century Schoolbook"/>
                <a:ea typeface="Century Schoolbook"/>
                <a:cs typeface="Century Schoolbook"/>
                <a:sym typeface="Century Schoolbook"/>
              </a:rPr>
              <a:t>Where there is darkness,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only light,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and where there’s sadness, ever joy. </a:t>
            </a:r>
            <a:endParaRPr/>
          </a:p>
        </p:txBody>
      </p:sp>
      <p:sp>
        <p:nvSpPr>
          <p:cNvPr id="363" name="Google Shape;363;p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529390" y="652462"/>
            <a:ext cx="11353800" cy="5553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Schoolbook"/>
              <a:buNone/>
            </a:pPr>
            <a:r>
              <a:rPr lang="en-US" sz="6000">
                <a:latin typeface="Century Schoolbook"/>
                <a:ea typeface="Century Schoolbook"/>
                <a:cs typeface="Century Schoolbook"/>
                <a:sym typeface="Century Schoolbook"/>
              </a:rPr>
              <a:t>Oh, Master, grant that I may never seek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so much to be consoled as to console, </a:t>
            </a:r>
            <a:endParaRPr/>
          </a:p>
        </p:txBody>
      </p:sp>
      <p:sp>
        <p:nvSpPr>
          <p:cNvPr id="369" name="Google Shape;369;p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621631" y="986896"/>
            <a:ext cx="11121190" cy="48842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entury Schoolbook"/>
              <a:buNone/>
            </a:pPr>
            <a:r>
              <a:rPr lang="en-US" sz="6000">
                <a:latin typeface="Century Schoolbook"/>
                <a:ea typeface="Century Schoolbook"/>
                <a:cs typeface="Century Schoolbook"/>
                <a:sym typeface="Century Schoolbook"/>
              </a:rPr>
              <a:t>to be understood as to understand,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to be loved as to love with all my soul.</a:t>
            </a:r>
            <a:br>
              <a:rPr lang="en-US" sz="5400">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375" name="Google Shape;375;p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421105" y="738104"/>
            <a:ext cx="10932695" cy="50112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Make me a channel of your peace.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It is in pardoning that we are pardoned, </a:t>
            </a:r>
            <a:br>
              <a:rPr lang="en-US" sz="5400">
                <a:latin typeface="Century Schoolbook"/>
                <a:ea typeface="Century Schoolbook"/>
                <a:cs typeface="Century Schoolbook"/>
                <a:sym typeface="Century Schoolbook"/>
              </a:rPr>
            </a:br>
            <a:endParaRPr/>
          </a:p>
        </p:txBody>
      </p:sp>
      <p:sp>
        <p:nvSpPr>
          <p:cNvPr id="381" name="Google Shape;381;p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type="title"/>
          </p:nvPr>
        </p:nvSpPr>
        <p:spPr>
          <a:xfrm>
            <a:off x="629652" y="1118129"/>
            <a:ext cx="10932695" cy="46217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and in giving of ourselves that we receive,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and in dying that we’re born to eternal life.</a:t>
            </a:r>
            <a:r>
              <a:rPr lang="en-US"/>
              <a:t>  </a:t>
            </a:r>
            <a:br>
              <a:rPr lang="en-US"/>
            </a:br>
            <a:endParaRPr/>
          </a:p>
        </p:txBody>
      </p:sp>
      <p:sp>
        <p:nvSpPr>
          <p:cNvPr id="387" name="Google Shape;387;p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51438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Sung Response: </a:t>
            </a:r>
            <a:br>
              <a:rPr b="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i="1" lang="en-US" sz="5400">
                <a:latin typeface="Century Schoolbook"/>
                <a:ea typeface="Century Schoolbook"/>
                <a:cs typeface="Century Schoolbook"/>
                <a:sym typeface="Century Schoolbook"/>
              </a:rPr>
              <a:t>Defend the needy and the poor, let justice and peace abound.</a:t>
            </a:r>
            <a:endParaRPr/>
          </a:p>
        </p:txBody>
      </p:sp>
      <p:sp>
        <p:nvSpPr>
          <p:cNvPr id="115" name="Google Shape;115;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ph type="title"/>
          </p:nvPr>
        </p:nvSpPr>
        <p:spPr>
          <a:xfrm>
            <a:off x="518160" y="365125"/>
            <a:ext cx="11165840" cy="5832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Offering Our Gifts</a:t>
            </a:r>
            <a:br>
              <a:rPr b="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lang="en-US">
                <a:latin typeface="Century Schoolbook"/>
                <a:ea typeface="Century Schoolbook"/>
                <a:cs typeface="Century Schoolbook"/>
                <a:sym typeface="Century Schoolbook"/>
              </a:rPr>
              <a:t>Susan and Jim Kimbrough</a:t>
            </a:r>
            <a:endParaRPr>
              <a:latin typeface="Century Schoolbook"/>
              <a:ea typeface="Century Schoolbook"/>
              <a:cs typeface="Century Schoolbook"/>
              <a:sym typeface="Century Schoolbook"/>
            </a:endParaRPr>
          </a:p>
        </p:txBody>
      </p:sp>
      <p:sp>
        <p:nvSpPr>
          <p:cNvPr id="393" name="Google Shape;393;p6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type="title"/>
          </p:nvPr>
        </p:nvSpPr>
        <p:spPr>
          <a:xfrm>
            <a:off x="838200" y="365125"/>
            <a:ext cx="10515600" cy="610601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entury Schoolbook"/>
              <a:buNone/>
            </a:pPr>
            <a:br>
              <a:rPr b="1" lang="en-US" sz="5400">
                <a:latin typeface="Century Schoolbook"/>
                <a:ea typeface="Century Schoolbook"/>
                <a:cs typeface="Century Schoolbook"/>
                <a:sym typeface="Century Schoolbook"/>
              </a:rPr>
            </a:br>
            <a:r>
              <a:rPr b="1" lang="en-US" sz="6700">
                <a:latin typeface="Century Schoolbook"/>
                <a:ea typeface="Century Schoolbook"/>
                <a:cs typeface="Century Schoolbook"/>
                <a:sym typeface="Century Schoolbook"/>
              </a:rPr>
              <a:t>Offertory</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 </a:t>
            </a:r>
            <a:br>
              <a:rPr lang="en-US" sz="5400">
                <a:latin typeface="Century Schoolbook"/>
                <a:ea typeface="Century Schoolbook"/>
                <a:cs typeface="Century Schoolbook"/>
                <a:sym typeface="Century Schoolbook"/>
              </a:rPr>
            </a:br>
            <a:r>
              <a:rPr lang="en-US" sz="6700">
                <a:latin typeface="Century Schoolbook"/>
                <a:ea typeface="Century Schoolbook"/>
                <a:cs typeface="Century Schoolbook"/>
                <a:sym typeface="Century Schoolbook"/>
              </a:rPr>
              <a:t>When Love is Found</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 Michael Burkhart</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Dr. Gordon Ring</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endParaRPr sz="5400">
              <a:latin typeface="Century Schoolbook"/>
              <a:ea typeface="Century Schoolbook"/>
              <a:cs typeface="Century Schoolbook"/>
              <a:sym typeface="Century Schoolbook"/>
            </a:endParaRPr>
          </a:p>
        </p:txBody>
      </p:sp>
      <p:sp>
        <p:nvSpPr>
          <p:cNvPr id="399" name="Google Shape;399;p6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4"/>
          <p:cNvSpPr txBox="1"/>
          <p:nvPr>
            <p:ph type="title"/>
          </p:nvPr>
        </p:nvSpPr>
        <p:spPr>
          <a:xfrm>
            <a:off x="838200" y="365125"/>
            <a:ext cx="10515600" cy="54938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entury Schoolbook"/>
              <a:buNone/>
            </a:pPr>
            <a:r>
              <a:rPr lang="en-US" sz="6000">
                <a:latin typeface="Century Schoolbook"/>
                <a:ea typeface="Century Schoolbook"/>
                <a:cs typeface="Century Schoolbook"/>
                <a:sym typeface="Century Schoolbook"/>
              </a:rPr>
              <a:t>Doxology</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 Doxology #94, UMH</a:t>
            </a:r>
            <a:endParaRPr/>
          </a:p>
        </p:txBody>
      </p:sp>
      <p:sp>
        <p:nvSpPr>
          <p:cNvPr id="405" name="Google Shape;405;p6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5"/>
          <p:cNvSpPr txBox="1"/>
          <p:nvPr>
            <p:ph type="title"/>
          </p:nvPr>
        </p:nvSpPr>
        <p:spPr>
          <a:xfrm>
            <a:off x="838200" y="609600"/>
            <a:ext cx="10515600" cy="56591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Praise God, from whom all blessings flow; praise God,</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all creatures here below;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Alleluia!  Alleluia!</a:t>
            </a:r>
            <a:r>
              <a:rPr b="1" lang="en-US" sz="5400">
                <a:solidFill>
                  <a:srgbClr val="FFFF00"/>
                </a:solidFill>
              </a:rPr>
              <a:t>  </a:t>
            </a:r>
            <a:br>
              <a:rPr b="1" lang="en-US">
                <a:solidFill>
                  <a:srgbClr val="FFFF00"/>
                </a:solidFill>
              </a:rPr>
            </a:br>
            <a:endParaRPr/>
          </a:p>
        </p:txBody>
      </p:sp>
      <p:sp>
        <p:nvSpPr>
          <p:cNvPr id="411" name="Google Shape;411;p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6"/>
          <p:cNvSpPr txBox="1"/>
          <p:nvPr>
            <p:ph type="title"/>
          </p:nvPr>
        </p:nvSpPr>
        <p:spPr>
          <a:xfrm>
            <a:off x="838200" y="257440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entury Schoolbook"/>
              <a:buNone/>
            </a:pPr>
            <a:r>
              <a:rPr lang="en-US" sz="6000">
                <a:latin typeface="Century Schoolbook"/>
                <a:ea typeface="Century Schoolbook"/>
                <a:cs typeface="Century Schoolbook"/>
                <a:sym typeface="Century Schoolbook"/>
              </a:rPr>
              <a:t>Praise God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the Source of all our gifts</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Praise Jesus Christ whose power uplifts</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Praise the Spirit, Holy Spirit</a:t>
            </a:r>
            <a:br>
              <a:rPr lang="en-US" sz="6000">
                <a:latin typeface="Century Schoolbook"/>
                <a:ea typeface="Century Schoolbook"/>
                <a:cs typeface="Century Schoolbook"/>
                <a:sym typeface="Century Schoolbook"/>
              </a:rPr>
            </a:b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Alleluia! Alleluia! Alleluia!</a:t>
            </a:r>
            <a:endParaRPr sz="6000"/>
          </a:p>
        </p:txBody>
      </p:sp>
      <p:sp>
        <p:nvSpPr>
          <p:cNvPr id="417" name="Google Shape;417;p6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7"/>
          <p:cNvSpPr txBox="1"/>
          <p:nvPr>
            <p:ph type="title"/>
          </p:nvPr>
        </p:nvSpPr>
        <p:spPr>
          <a:xfrm>
            <a:off x="627186" y="418529"/>
            <a:ext cx="10521460" cy="56739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br>
              <a:rPr lang="en-US" sz="6000"/>
            </a:br>
            <a:r>
              <a:rPr lang="en-US" sz="6000">
                <a:latin typeface="Century Schoolbook"/>
                <a:ea typeface="Century Schoolbook"/>
                <a:cs typeface="Century Schoolbook"/>
                <a:sym typeface="Century Schoolbook"/>
              </a:rPr>
              <a:t>Offering Our Prayers </a:t>
            </a:r>
            <a:br>
              <a:rPr lang="en-US" sz="6000">
                <a:latin typeface="Century Schoolbook"/>
                <a:ea typeface="Century Schoolbook"/>
                <a:cs typeface="Century Schoolbook"/>
                <a:sym typeface="Century Schoolbook"/>
              </a:rPr>
            </a:br>
            <a:r>
              <a:rPr lang="en-US" sz="6000">
                <a:latin typeface="Century Schoolbook"/>
                <a:ea typeface="Century Schoolbook"/>
                <a:cs typeface="Century Schoolbook"/>
                <a:sym typeface="Century Schoolbook"/>
              </a:rPr>
              <a:t>and the Lord’s Prayer</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Rev. Susie Thomas</a:t>
            </a:r>
            <a:br>
              <a:rPr lang="en-US" sz="5400">
                <a:latin typeface="Century Schoolbook"/>
                <a:ea typeface="Century Schoolbook"/>
                <a:cs typeface="Century Schoolbook"/>
                <a:sym typeface="Century Schoolbook"/>
              </a:rPr>
            </a:br>
            <a:endParaRPr b="1" sz="5400">
              <a:latin typeface="Century Schoolbook"/>
              <a:ea typeface="Century Schoolbook"/>
              <a:cs typeface="Century Schoolbook"/>
              <a:sym typeface="Century Schoolbook"/>
            </a:endParaRPr>
          </a:p>
        </p:txBody>
      </p:sp>
      <p:sp>
        <p:nvSpPr>
          <p:cNvPr id="423" name="Google Shape;423;p6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8"/>
          <p:cNvSpPr txBox="1"/>
          <p:nvPr>
            <p:ph type="title"/>
          </p:nvPr>
        </p:nvSpPr>
        <p:spPr>
          <a:xfrm>
            <a:off x="838200" y="251877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b="0" lang="en-US" sz="6700" u="none" strike="noStrike">
                <a:latin typeface="Times New Roman"/>
                <a:ea typeface="Times New Roman"/>
                <a:cs typeface="Times New Roman"/>
                <a:sym typeface="Times New Roman"/>
              </a:rPr>
              <a:t>The Lord’s Prayer</a:t>
            </a:r>
            <a:br>
              <a:rPr b="0" lang="en-US" sz="6000" u="none" strike="noStrike">
                <a:latin typeface="Times New Roman"/>
                <a:ea typeface="Times New Roman"/>
                <a:cs typeface="Times New Roman"/>
                <a:sym typeface="Times New Roman"/>
              </a:rPr>
            </a:br>
            <a:br>
              <a:rPr b="0" lang="en-US" sz="6000" u="none" strike="noStrike"/>
            </a:br>
            <a:r>
              <a:rPr b="0" lang="en-US" sz="6000" u="none" strike="noStrike">
                <a:latin typeface="Century Schoolbook"/>
                <a:ea typeface="Century Schoolbook"/>
                <a:cs typeface="Century Schoolbook"/>
                <a:sym typeface="Century Schoolbook"/>
              </a:rPr>
              <a:t>Our Father, who art in heaven, hallowed be thy name. Thy kingdom come, thy will be done, on earth as it is in heaven. Give us this day our daily bread. </a:t>
            </a:r>
            <a:endParaRPr/>
          </a:p>
        </p:txBody>
      </p:sp>
      <p:sp>
        <p:nvSpPr>
          <p:cNvPr id="429" name="Google Shape;429;p6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9"/>
          <p:cNvSpPr txBox="1"/>
          <p:nvPr>
            <p:ph type="title"/>
          </p:nvPr>
        </p:nvSpPr>
        <p:spPr>
          <a:xfrm>
            <a:off x="933202" y="2478933"/>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entury Schoolbook"/>
              <a:buNone/>
            </a:pPr>
            <a:r>
              <a:rPr b="0" lang="en-US" sz="5400" u="none" strike="noStrike">
                <a:latin typeface="Century Schoolbook"/>
                <a:ea typeface="Century Schoolbook"/>
                <a:cs typeface="Century Schoolbook"/>
                <a:sym typeface="Century Schoolbook"/>
              </a:rPr>
              <a:t>And forgive us our trespasses, </a:t>
            </a:r>
            <a:br>
              <a:rPr b="0" lang="en-US" sz="5400" u="none" strike="noStrike">
                <a:latin typeface="Century Schoolbook"/>
                <a:ea typeface="Century Schoolbook"/>
                <a:cs typeface="Century Schoolbook"/>
                <a:sym typeface="Century Schoolbook"/>
              </a:rPr>
            </a:br>
            <a:r>
              <a:rPr b="0" lang="en-US" sz="5400" u="none" strike="noStrike">
                <a:latin typeface="Century Schoolbook"/>
                <a:ea typeface="Century Schoolbook"/>
                <a:cs typeface="Century Schoolbook"/>
                <a:sym typeface="Century Schoolbook"/>
              </a:rPr>
              <a:t>as we forgive those who trespass against us.</a:t>
            </a:r>
            <a:br>
              <a:rPr b="0" lang="en-US" sz="5400" u="none" strike="noStrike">
                <a:latin typeface="Century Schoolbook"/>
                <a:ea typeface="Century Schoolbook"/>
                <a:cs typeface="Century Schoolbook"/>
                <a:sym typeface="Century Schoolbook"/>
              </a:rPr>
            </a:br>
            <a:br>
              <a:rPr b="0" lang="en-US" sz="5400" u="none" strike="noStrike">
                <a:latin typeface="Century Schoolbook"/>
                <a:ea typeface="Century Schoolbook"/>
                <a:cs typeface="Century Schoolbook"/>
                <a:sym typeface="Century Schoolbook"/>
              </a:rPr>
            </a:br>
            <a:r>
              <a:rPr b="0" lang="en-US" sz="5400" u="none" strike="noStrike">
                <a:latin typeface="Century Schoolbook"/>
                <a:ea typeface="Century Schoolbook"/>
                <a:cs typeface="Century Schoolbook"/>
                <a:sym typeface="Century Schoolbook"/>
              </a:rPr>
              <a:t>And lead us not into temptation, but deliver us from evil.</a:t>
            </a:r>
            <a:endParaRPr sz="5400"/>
          </a:p>
        </p:txBody>
      </p:sp>
      <p:sp>
        <p:nvSpPr>
          <p:cNvPr id="435" name="Google Shape;435;p6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0"/>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entury Schoolbook"/>
              <a:buNone/>
            </a:pPr>
            <a:br>
              <a:rPr b="0" lang="en-US" sz="6000" u="none" strike="noStrike">
                <a:latin typeface="Century Schoolbook"/>
                <a:ea typeface="Century Schoolbook"/>
                <a:cs typeface="Century Schoolbook"/>
                <a:sym typeface="Century Schoolbook"/>
              </a:rPr>
            </a:br>
            <a:r>
              <a:rPr b="0" lang="en-US" sz="6000" u="none" strike="noStrike">
                <a:latin typeface="Century Schoolbook"/>
                <a:ea typeface="Century Schoolbook"/>
                <a:cs typeface="Century Schoolbook"/>
                <a:sym typeface="Century Schoolbook"/>
              </a:rPr>
              <a:t>For thine is the kingdom, and the power, and the glory, forever. </a:t>
            </a:r>
            <a:br>
              <a:rPr b="0" lang="en-US" sz="6000" u="none" strike="noStrike">
                <a:latin typeface="Century Schoolbook"/>
                <a:ea typeface="Century Schoolbook"/>
                <a:cs typeface="Century Schoolbook"/>
                <a:sym typeface="Century Schoolbook"/>
              </a:rPr>
            </a:br>
            <a:br>
              <a:rPr b="0" lang="en-US" sz="6000" u="none" strike="noStrike">
                <a:latin typeface="Century Schoolbook"/>
                <a:ea typeface="Century Schoolbook"/>
                <a:cs typeface="Century Schoolbook"/>
                <a:sym typeface="Century Schoolbook"/>
              </a:rPr>
            </a:br>
            <a:r>
              <a:rPr b="0" lang="en-US" sz="6000" u="none" strike="noStrike">
                <a:latin typeface="Century Schoolbook"/>
                <a:ea typeface="Century Schoolbook"/>
                <a:cs typeface="Century Schoolbook"/>
                <a:sym typeface="Century Schoolbook"/>
              </a:rPr>
              <a:t>Amen.</a:t>
            </a:r>
            <a:endParaRPr sz="6000"/>
          </a:p>
        </p:txBody>
      </p:sp>
      <p:sp>
        <p:nvSpPr>
          <p:cNvPr id="441" name="Google Shape;441;p7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1"/>
          <p:cNvSpPr/>
          <p:nvPr/>
        </p:nvSpPr>
        <p:spPr>
          <a:xfrm>
            <a:off x="2885440" y="2885440"/>
            <a:ext cx="6421119"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sng" cap="none" strike="noStrike">
                <a:solidFill>
                  <a:schemeClr val="lt1"/>
                </a:solidFill>
                <a:latin typeface="Century Schoolbook"/>
                <a:ea typeface="Century Schoolbook"/>
                <a:cs typeface="Century Schoolbook"/>
                <a:sym typeface="Century Schoolbook"/>
              </a:rPr>
              <a:t>Sending Forth</a:t>
            </a:r>
            <a:endParaRPr/>
          </a:p>
        </p:txBody>
      </p:sp>
      <p:sp>
        <p:nvSpPr>
          <p:cNvPr id="447" name="Google Shape;447;p7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593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Arise, O Lord, O God,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lift up your hand;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forget not the afflicted.</a:t>
            </a:r>
            <a:endParaRPr/>
          </a:p>
        </p:txBody>
      </p:sp>
      <p:sp>
        <p:nvSpPr>
          <p:cNvPr id="121" name="Google Shape;121;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2"/>
          <p:cNvSpPr txBox="1"/>
          <p:nvPr>
            <p:ph type="title"/>
          </p:nvPr>
        </p:nvSpPr>
        <p:spPr>
          <a:xfrm>
            <a:off x="838200" y="365125"/>
            <a:ext cx="10515600" cy="60763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Hymn</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UMH #431</a:t>
            </a:r>
            <a:br>
              <a:rPr b="1" lang="en-US" sz="5400">
                <a:latin typeface="Century Schoolbook"/>
                <a:ea typeface="Century Schoolbook"/>
                <a:cs typeface="Century Schoolbook"/>
                <a:sym typeface="Century Schoolbook"/>
              </a:rPr>
            </a:b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 </a:t>
            </a:r>
            <a:r>
              <a:rPr b="1" lang="en-US" sz="6000">
                <a:latin typeface="Century Schoolbook"/>
                <a:ea typeface="Century Schoolbook"/>
                <a:cs typeface="Century Schoolbook"/>
                <a:sym typeface="Century Schoolbook"/>
              </a:rPr>
              <a:t>Let There Be Peace on Earth</a:t>
            </a:r>
            <a:endParaRPr sz="6000">
              <a:latin typeface="Century Schoolbook"/>
              <a:ea typeface="Century Schoolbook"/>
              <a:cs typeface="Century Schoolbook"/>
              <a:sym typeface="Century Schoolbook"/>
            </a:endParaRPr>
          </a:p>
        </p:txBody>
      </p:sp>
      <p:sp>
        <p:nvSpPr>
          <p:cNvPr id="453" name="Google Shape;453;p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3"/>
          <p:cNvSpPr txBox="1"/>
          <p:nvPr>
            <p:ph type="title"/>
          </p:nvPr>
        </p:nvSpPr>
        <p:spPr>
          <a:xfrm>
            <a:off x="503320" y="619442"/>
            <a:ext cx="11263563" cy="56191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Let there be peace on earth, and let it begin with me;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let there be peace on earth, the peace that was meant to be.  </a:t>
            </a:r>
            <a:br>
              <a:rPr b="1" lang="en-US" sz="5400">
                <a:solidFill>
                  <a:srgbClr val="FFFF00"/>
                </a:solidFill>
              </a:rPr>
            </a:br>
            <a:endParaRPr sz="5400">
              <a:latin typeface="Century Schoolbook"/>
              <a:ea typeface="Century Schoolbook"/>
              <a:cs typeface="Century Schoolbook"/>
              <a:sym typeface="Century Schoolbook"/>
            </a:endParaRPr>
          </a:p>
        </p:txBody>
      </p:sp>
      <p:sp>
        <p:nvSpPr>
          <p:cNvPr id="459" name="Google Shape;459;p7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4"/>
          <p:cNvSpPr txBox="1"/>
          <p:nvPr/>
        </p:nvSpPr>
        <p:spPr>
          <a:xfrm>
            <a:off x="360947" y="225631"/>
            <a:ext cx="12296274" cy="64483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With God our creator, </a:t>
            </a:r>
            <a:endParaRPr/>
          </a:p>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children all are we.  </a:t>
            </a:r>
            <a:endParaRPr/>
          </a:p>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Let us walk with each other </a:t>
            </a:r>
            <a:endParaRPr/>
          </a:p>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in perfect harmony.</a:t>
            </a:r>
            <a:endParaRPr/>
          </a:p>
        </p:txBody>
      </p:sp>
      <p:sp>
        <p:nvSpPr>
          <p:cNvPr id="466" name="Google Shape;466;p7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5"/>
          <p:cNvSpPr txBox="1"/>
          <p:nvPr>
            <p:ph type="title"/>
          </p:nvPr>
        </p:nvSpPr>
        <p:spPr>
          <a:xfrm>
            <a:off x="838200" y="665162"/>
            <a:ext cx="10515600" cy="5527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Let peace begin with me;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let this be the moment now. With every step I take, </a:t>
            </a:r>
            <a:br>
              <a:rPr b="1" lang="en-US" sz="5400">
                <a:latin typeface="Century Schoolbook"/>
                <a:ea typeface="Century Schoolbook"/>
                <a:cs typeface="Century Schoolbook"/>
                <a:sym typeface="Century Schoolbook"/>
              </a:rPr>
            </a:br>
            <a:r>
              <a:rPr b="1" lang="en-US" sz="5400">
                <a:latin typeface="Century Schoolbook"/>
                <a:ea typeface="Century Schoolbook"/>
                <a:cs typeface="Century Schoolbook"/>
                <a:sym typeface="Century Schoolbook"/>
              </a:rPr>
              <a:t>let this be my solemn vow:  </a:t>
            </a:r>
            <a:br>
              <a:rPr b="1" lang="en-US" sz="5400">
                <a:solidFill>
                  <a:srgbClr val="FFFF00"/>
                </a:solidFill>
              </a:rPr>
            </a:br>
            <a:endParaRPr sz="5400">
              <a:latin typeface="Century Schoolbook"/>
              <a:ea typeface="Century Schoolbook"/>
              <a:cs typeface="Century Schoolbook"/>
              <a:sym typeface="Century Schoolbook"/>
            </a:endParaRPr>
          </a:p>
        </p:txBody>
      </p:sp>
      <p:sp>
        <p:nvSpPr>
          <p:cNvPr id="472" name="Google Shape;472;p7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6"/>
          <p:cNvSpPr txBox="1"/>
          <p:nvPr/>
        </p:nvSpPr>
        <p:spPr>
          <a:xfrm>
            <a:off x="159488" y="202019"/>
            <a:ext cx="12032512" cy="644333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lt1"/>
              </a:buClr>
              <a:buSzPts val="5400"/>
              <a:buFont typeface="Arial"/>
              <a:buNone/>
            </a:pPr>
            <a:r>
              <a:t/>
            </a:r>
            <a:endParaRPr b="0" i="0" sz="5400" u="none" cap="none" strike="noStrike">
              <a:solidFill>
                <a:schemeClr val="dk1"/>
              </a:solidFill>
              <a:latin typeface="Century Schoolbook"/>
              <a:ea typeface="Century Schoolbook"/>
              <a:cs typeface="Century Schoolbook"/>
              <a:sym typeface="Century Schoolbook"/>
            </a:endParaRPr>
          </a:p>
          <a:p>
            <a:pPr indent="-342900" lvl="0" marL="342900" marR="0" rtl="0" algn="ctr">
              <a:lnSpc>
                <a:spcPct val="100000"/>
              </a:lnSpc>
              <a:spcBef>
                <a:spcPts val="0"/>
              </a:spcBef>
              <a:spcAft>
                <a:spcPts val="0"/>
              </a:spcAft>
              <a:buClr>
                <a:schemeClr val="lt1"/>
              </a:buClr>
              <a:buSzPts val="5000"/>
              <a:buFont typeface="Arial"/>
              <a:buNone/>
            </a:pPr>
            <a:r>
              <a:t/>
            </a:r>
            <a:endParaRPr b="1" i="0" sz="5000" u="none" cap="none" strike="noStrike">
              <a:solidFill>
                <a:schemeClr val="lt1"/>
              </a:solidFill>
              <a:latin typeface="Century Schoolbook"/>
              <a:ea typeface="Century Schoolbook"/>
              <a:cs typeface="Century Schoolbook"/>
              <a:sym typeface="Century Schoolbook"/>
            </a:endParaRPr>
          </a:p>
        </p:txBody>
      </p:sp>
      <p:sp>
        <p:nvSpPr>
          <p:cNvPr id="478" name="Google Shape;478;p76"/>
          <p:cNvSpPr/>
          <p:nvPr/>
        </p:nvSpPr>
        <p:spPr>
          <a:xfrm>
            <a:off x="585578" y="884527"/>
            <a:ext cx="11446934"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to take each moment </a:t>
            </a:r>
            <a:endParaRPr/>
          </a:p>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and live each moment </a:t>
            </a:r>
            <a:endParaRPr/>
          </a:p>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in peace eternally.  </a:t>
            </a:r>
            <a:endParaRPr/>
          </a:p>
          <a:p>
            <a:pPr indent="0" lvl="0" marL="0" marR="0" rtl="0" algn="l">
              <a:spcBef>
                <a:spcPts val="0"/>
              </a:spcBef>
              <a:spcAft>
                <a:spcPts val="0"/>
              </a:spcAft>
              <a:buClr>
                <a:schemeClr val="lt1"/>
              </a:buClr>
              <a:buSzPts val="5400"/>
              <a:buFont typeface="Calibri"/>
              <a:buNone/>
            </a:pPr>
            <a:r>
              <a:t/>
            </a:r>
            <a:endParaRPr b="1" i="0" sz="5400" u="none" cap="none" strike="noStrike">
              <a:solidFill>
                <a:schemeClr val="lt1"/>
              </a:solidFill>
              <a:latin typeface="Century Schoolbook"/>
              <a:ea typeface="Century Schoolbook"/>
              <a:cs typeface="Century Schoolbook"/>
              <a:sym typeface="Century Schoolbook"/>
            </a:endParaRPr>
          </a:p>
          <a:p>
            <a:pPr indent="0" lvl="0" marL="0" marR="0" rtl="0" algn="l">
              <a:spcBef>
                <a:spcPts val="0"/>
              </a:spcBef>
              <a:spcAft>
                <a:spcPts val="0"/>
              </a:spcAft>
              <a:buClr>
                <a:schemeClr val="lt1"/>
              </a:buClr>
              <a:buSzPts val="5400"/>
              <a:buFont typeface="Century Schoolbook"/>
              <a:buNone/>
            </a:pPr>
            <a:r>
              <a:rPr b="1" i="0" lang="en-US" sz="5400" u="none" cap="none" strike="noStrike">
                <a:solidFill>
                  <a:schemeClr val="lt1"/>
                </a:solidFill>
                <a:latin typeface="Century Schoolbook"/>
                <a:ea typeface="Century Schoolbook"/>
                <a:cs typeface="Century Schoolbook"/>
                <a:sym typeface="Century Schoolbook"/>
              </a:rPr>
              <a:t>Let there be peace on earth, and let it begin with me.  </a:t>
            </a:r>
            <a:endParaRPr b="0" i="0" sz="5400" u="none" cap="none" strike="noStrike">
              <a:solidFill>
                <a:schemeClr val="lt1"/>
              </a:solidFill>
              <a:latin typeface="Century Schoolbook"/>
              <a:ea typeface="Century Schoolbook"/>
              <a:cs typeface="Century Schoolbook"/>
              <a:sym typeface="Century Schoolbook"/>
            </a:endParaRPr>
          </a:p>
        </p:txBody>
      </p:sp>
      <p:sp>
        <p:nvSpPr>
          <p:cNvPr id="479" name="Google Shape;479;p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7"/>
          <p:cNvSpPr txBox="1"/>
          <p:nvPr>
            <p:ph type="title"/>
          </p:nvPr>
        </p:nvSpPr>
        <p:spPr>
          <a:xfrm>
            <a:off x="838200" y="365125"/>
            <a:ext cx="10515600" cy="58731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entury Schoolbook"/>
              <a:buNone/>
            </a:pPr>
            <a:r>
              <a:rPr b="1" lang="en-US" sz="6000">
                <a:latin typeface="Century Schoolbook"/>
                <a:ea typeface="Century Schoolbook"/>
                <a:cs typeface="Century Schoolbook"/>
                <a:sym typeface="Century Schoolbook"/>
              </a:rPr>
              <a:t>Benediction</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Rev. Susie Thomas</a:t>
            </a:r>
            <a:endParaRPr/>
          </a:p>
        </p:txBody>
      </p:sp>
      <p:sp>
        <p:nvSpPr>
          <p:cNvPr id="485" name="Google Shape;485;p7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8"/>
          <p:cNvSpPr txBox="1"/>
          <p:nvPr>
            <p:ph type="title"/>
          </p:nvPr>
        </p:nvSpPr>
        <p:spPr>
          <a:xfrm>
            <a:off x="259644" y="282222"/>
            <a:ext cx="11582400" cy="61637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entury Schoolbook"/>
              <a:buNone/>
            </a:pPr>
            <a:br>
              <a:rPr lang="en-US" sz="6000">
                <a:latin typeface="Century Schoolbook"/>
                <a:ea typeface="Century Schoolbook"/>
                <a:cs typeface="Century Schoolbook"/>
                <a:sym typeface="Century Schoolbook"/>
              </a:rPr>
            </a:br>
            <a:r>
              <a:rPr b="1" lang="en-US" sz="6000">
                <a:latin typeface="Century Schoolbook"/>
                <a:ea typeface="Century Schoolbook"/>
                <a:cs typeface="Century Schoolbook"/>
                <a:sym typeface="Century Schoolbook"/>
              </a:rPr>
              <a:t>Postlude</a:t>
            </a:r>
            <a:r>
              <a:rPr lang="en-US" sz="6000" u="sng">
                <a:latin typeface="Century Schoolbook"/>
                <a:ea typeface="Century Schoolbook"/>
                <a:cs typeface="Century Schoolbook"/>
                <a:sym typeface="Century Schoolbook"/>
              </a:rPr>
              <a:t> </a:t>
            </a:r>
            <a:br>
              <a:rPr lang="en-US" sz="6000" u="sng">
                <a:latin typeface="Century Schoolbook"/>
                <a:ea typeface="Century Schoolbook"/>
                <a:cs typeface="Century Schoolbook"/>
                <a:sym typeface="Century Schoolbook"/>
              </a:rPr>
            </a:br>
            <a:br>
              <a:rPr lang="en-US" sz="6000" u="sng">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Sing Praise to God, </a:t>
            </a: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the Highest Good </a:t>
            </a:r>
            <a:br>
              <a:rPr lang="en-US" sz="5400">
                <a:latin typeface="Century Schoolbook"/>
                <a:ea typeface="Century Schoolbook"/>
                <a:cs typeface="Century Schoolbook"/>
                <a:sym typeface="Century Schoolbook"/>
              </a:rPr>
            </a:br>
            <a:br>
              <a:rPr lang="en-US" sz="5400">
                <a:latin typeface="Century Schoolbook"/>
                <a:ea typeface="Century Schoolbook"/>
                <a:cs typeface="Century Schoolbook"/>
                <a:sym typeface="Century Schoolbook"/>
              </a:rPr>
            </a:br>
            <a:r>
              <a:rPr lang="en-US" sz="5400">
                <a:latin typeface="Century Schoolbook"/>
                <a:ea typeface="Century Schoolbook"/>
                <a:cs typeface="Century Schoolbook"/>
                <a:sym typeface="Century Schoolbook"/>
              </a:rPr>
              <a:t>-Wayne Barlow</a:t>
            </a:r>
            <a:br>
              <a:rPr lang="en-US" sz="5400">
                <a:latin typeface="Century Schoolbook"/>
                <a:ea typeface="Century Schoolbook"/>
                <a:cs typeface="Century Schoolbook"/>
                <a:sym typeface="Century Schoolbook"/>
              </a:rPr>
            </a:br>
            <a:br>
              <a:rPr lang="en-US" sz="6000">
                <a:latin typeface="Century Schoolbook"/>
                <a:ea typeface="Century Schoolbook"/>
                <a:cs typeface="Century Schoolbook"/>
                <a:sym typeface="Century Schoolbook"/>
              </a:rPr>
            </a:br>
            <a:r>
              <a:rPr lang="en-US">
                <a:latin typeface="Century Schoolbook"/>
                <a:ea typeface="Century Schoolbook"/>
                <a:cs typeface="Century Schoolbook"/>
                <a:sym typeface="Century Schoolbook"/>
              </a:rPr>
              <a:t>Dr. Gordon Ring</a:t>
            </a:r>
            <a:br>
              <a:rPr lang="en-US" sz="6000" u="sng">
                <a:latin typeface="Century Schoolbook"/>
                <a:ea typeface="Century Schoolbook"/>
                <a:cs typeface="Century Schoolbook"/>
                <a:sym typeface="Century Schoolbook"/>
              </a:rPr>
            </a:br>
            <a:r>
              <a:rPr lang="en-US" sz="6000" u="sng">
                <a:latin typeface="Century Schoolbook"/>
                <a:ea typeface="Century Schoolbook"/>
                <a:cs typeface="Century Schoolbook"/>
                <a:sym typeface="Century Schoolbook"/>
              </a:rPr>
              <a:t>           </a:t>
            </a:r>
            <a:endParaRPr/>
          </a:p>
        </p:txBody>
      </p:sp>
      <p:sp>
        <p:nvSpPr>
          <p:cNvPr id="491" name="Google Shape;491;p7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54373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Why do the wicked renounce God, and say in their hearts, “You will not call us to account?”</a:t>
            </a:r>
            <a:endParaRPr/>
          </a:p>
        </p:txBody>
      </p:sp>
      <p:sp>
        <p:nvSpPr>
          <p:cNvPr id="127" name="Google Shape;127;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365125"/>
            <a:ext cx="10515600" cy="52793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lang="en-US" sz="5400">
                <a:latin typeface="Century Schoolbook"/>
                <a:ea typeface="Century Schoolbook"/>
                <a:cs typeface="Century Schoolbook"/>
                <a:sym typeface="Century Schoolbook"/>
              </a:rPr>
              <a:t>You indeed see, you note trouble and vexation, that you may take it into your hands.</a:t>
            </a:r>
            <a:endParaRPr/>
          </a:p>
        </p:txBody>
      </p:sp>
      <p:sp>
        <p:nvSpPr>
          <p:cNvPr id="133" name="Google Shape;133;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567005"/>
            <a:ext cx="10515600" cy="51325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entury Schoolbook"/>
              <a:buNone/>
            </a:pPr>
            <a:r>
              <a:rPr b="1" lang="en-US" sz="5400">
                <a:latin typeface="Century Schoolbook"/>
                <a:ea typeface="Century Schoolbook"/>
                <a:cs typeface="Century Schoolbook"/>
                <a:sym typeface="Century Schoolbook"/>
              </a:rPr>
              <a:t>The unfortunate commit themselves to you, you have been the helper of the orphan.</a:t>
            </a:r>
            <a:endParaRPr/>
          </a:p>
        </p:txBody>
      </p:sp>
      <p:sp>
        <p:nvSpPr>
          <p:cNvPr id="139" name="Google Shape;139;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