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Welcome and Announcements Rev. Susie Thomas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Sung Response: Defend the needy and the poor, let justice and peace abound.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Break the arm of the wicked and evildoers, seek out their wickedness till you find none .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The Lord is ruler forever and ever, the nations shall perish from God's land.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Sung Response: Defend the needy and the poor, let justice and peace abound.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O Lord, you will hear the desire of the meek, you will strengthen their hearts;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you will incline your ear to do justice to the orphan and the oppressed,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so that people on earth may strike terror no more.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Sung Response: Defend the needy and the poor, let justice and peace abound.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Hymn  UMH #432   Jesu, Jesu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Refrain: Jesu, Jesu, fill us with your love, show us how to serve the neighbors we have from you.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The Passing of the Peace The Congregation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Kneels at the feet of his friends, silently washes their feet, Master who acts as a slave to them.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Refrain: Jesu, Jesu, fill us with your love, show us how to serve the neighbors we have from you.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Neighbors are rich and poor, neighbors are black and white, neighbors are near and far away.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Refrain: Jesu, Jesu, fill us with your love, show us how to serve the neighbors we have from you.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These are the ones we should serve, these are the ones we should love; all these are neighbors to us and you. </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Refrain: Jesu, Jesu, fill us with your love, show us how to serve the neighbors we have from you.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Proclamation of God’s Word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S  2 Corinthians 12:1-4  The Children’s Moment   Mary Jane Cook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Prayer for Illumination Craig Challender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Almighty God, through your only Son you overcame death and opened to us the light of eternity.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Prelude A Mighty Fortress Is Our God - Douglas Wagner  Dr. Gordon Ring and the Handbell Choir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Enlighten our minds and kindle our hearts with the presence of your Spirit,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that we may hear your words of comfort and challenge in the reading of the scriptures, through Jesus Christ our Lord. Amen.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Scripture Reading  Scripture: Micah 6: 6-8  Craig Challender </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“With what shall I come before the Lord and bow myself before God on high? </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Shall I come before him with burnt offerings, with calves a year old? </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Will the LORD be pleased with thousands of rams, with ten thousands of rivers of oil?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Shall I give my firstborn for my transgression, the fruit of my body for the sin of my soul?” </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He has told you, O mortal, what is good, and what does the Lord require of you but to do justice and to love kindness and to walk humbly with your God?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The Word of God for the People of God Thanks be to God! </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Doxology  Sermon  “ Roots: Holy INSIDE and OUT”  Rev. Susie Thomas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Responsive Psalm  UMH #745 Craig Challender </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Response to the Word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Hymn  FWS #2171 Make Me a Channel of Your Peace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Make me a channel of your peace. Where there is hatred, let me bring your love.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Where there is injury, your pardon, Lord, and where there’s doubt, true faith in you.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Make me a channel of your peace. Where there’s despair in life, let me bring hope. </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Where there is darkness, only light, and where there’s sadness, ever joy. </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Oh, Master, grant that I may never seek so much to be consoled as to console, </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to be understood as to understand, to be loved as to love with all my soul. </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Make me a channel of your peace. It is in pardoning that we are pardoned, </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and in giving of ourselves that we receive, and in dying that we’re born to eternal life.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Sung Response: Defend the needy and the poor, let justice and peace abound. </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Offering Our Gifts Susan and Jim Kimbrough </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Offertory  When Love is Found - Michael Burkhart  Dr. Gordon Ring </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Doxology Doxology #94, UMH </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Praise God, from whom all blessings flow; praise God, all creatures here below; Alleluia!  Alleluia!  </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Praise God the Source of all our gifts Praise Jesus Christ whose power uplifts Praise the Spirit, Holy Spirit Alleluia! Alleluia! Alleluia! </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Offering Our Prayers and the Lord’s Prayer Rev. Susie Thomas </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The Lord’s Prayer Our Father, who art in heaven, hallowed be thy name. Thy kingdom come, thy will be done, on earth as it is in heaven. Give us this day our daily bread. </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And forgive us our trespasses, as we forgive those who trespass against us. And lead us not into temptation, but deliver us from evil.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For thine is the kingdom, and the power, and the glory, forever. Amen.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Sending Forth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Arise, O Lord, O God, lift up your hand; forget not the afflicted. </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Hymn  UMH #431  Let There Be Peace on Earth </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Let there be peace on earth, and let it begin with me; let there be peace on earth, the peace that was meant to be. </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With God our creator, children all are we. Let us walk with each other in perfect harmony. </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Let peace begin with me; let this be the moment now. With every step I take, let this be my solemn vow: </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to take each moment and live each moment in peace eternally.  Let there be peace on earth, and let it begin with me. </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Benediction Rev. Susie Thomas </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Postlude  Sing Praise to God, the Highest Good -Wayne Barlow Dr. Gordon Ring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Why do the wicked renounce God, and say in their hearts, “You will not call us to account?”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You indeed see, you note trouble and vexation, that you may take it into your hands.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a:latin typeface="Arial"/>
              </a:defRPr>
            </a:pPr>
            <a:r>
              <a:t>The unfortunate commit themselves to you, you have been the helper of the orphan.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