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9"/>
  </p:notesMasterIdLst>
  <p:handoutMasterIdLst>
    <p:handoutMasterId r:id="rId110"/>
  </p:handoutMasterIdLst>
  <p:sldIdLst>
    <p:sldId id="532" r:id="rId2"/>
    <p:sldId id="697" r:id="rId3"/>
    <p:sldId id="257" r:id="rId4"/>
    <p:sldId id="542" r:id="rId5"/>
    <p:sldId id="698" r:id="rId6"/>
    <p:sldId id="699" r:id="rId7"/>
    <p:sldId id="700" r:id="rId8"/>
    <p:sldId id="701" r:id="rId9"/>
    <p:sldId id="702" r:id="rId10"/>
    <p:sldId id="703" r:id="rId11"/>
    <p:sldId id="704" r:id="rId12"/>
    <p:sldId id="705" r:id="rId13"/>
    <p:sldId id="706" r:id="rId14"/>
    <p:sldId id="707" r:id="rId15"/>
    <p:sldId id="708" r:id="rId16"/>
    <p:sldId id="738" r:id="rId17"/>
    <p:sldId id="709" r:id="rId18"/>
    <p:sldId id="590" r:id="rId19"/>
    <p:sldId id="719" r:id="rId20"/>
    <p:sldId id="720" r:id="rId21"/>
    <p:sldId id="721" r:id="rId22"/>
    <p:sldId id="722" r:id="rId23"/>
    <p:sldId id="723" r:id="rId24"/>
    <p:sldId id="724" r:id="rId25"/>
    <p:sldId id="725" r:id="rId26"/>
    <p:sldId id="591" r:id="rId27"/>
    <p:sldId id="260" r:id="rId28"/>
    <p:sldId id="609" r:id="rId29"/>
    <p:sldId id="710" r:id="rId30"/>
    <p:sldId id="711" r:id="rId31"/>
    <p:sldId id="712" r:id="rId32"/>
    <p:sldId id="611" r:id="rId33"/>
    <p:sldId id="718" r:id="rId34"/>
    <p:sldId id="713" r:id="rId35"/>
    <p:sldId id="715" r:id="rId36"/>
    <p:sldId id="716" r:id="rId37"/>
    <p:sldId id="717" r:id="rId38"/>
    <p:sldId id="714" r:id="rId39"/>
    <p:sldId id="305" r:id="rId40"/>
    <p:sldId id="602" r:id="rId41"/>
    <p:sldId id="471" r:id="rId42"/>
    <p:sldId id="730" r:id="rId43"/>
    <p:sldId id="731" r:id="rId44"/>
    <p:sldId id="732" r:id="rId45"/>
    <p:sldId id="733" r:id="rId46"/>
    <p:sldId id="734" r:id="rId47"/>
    <p:sldId id="737" r:id="rId48"/>
    <p:sldId id="735" r:id="rId49"/>
    <p:sldId id="736" r:id="rId50"/>
    <p:sldId id="553" r:id="rId51"/>
    <p:sldId id="670" r:id="rId52"/>
    <p:sldId id="696" r:id="rId53"/>
    <p:sldId id="739" r:id="rId54"/>
    <p:sldId id="740" r:id="rId55"/>
    <p:sldId id="535" r:id="rId56"/>
    <p:sldId id="741" r:id="rId57"/>
    <p:sldId id="743" r:id="rId58"/>
    <p:sldId id="742" r:id="rId59"/>
    <p:sldId id="639" r:id="rId60"/>
    <p:sldId id="669" r:id="rId61"/>
    <p:sldId id="664" r:id="rId62"/>
    <p:sldId id="631" r:id="rId63"/>
    <p:sldId id="678" r:id="rId64"/>
    <p:sldId id="511" r:id="rId65"/>
    <p:sldId id="596" r:id="rId66"/>
    <p:sldId id="442" r:id="rId67"/>
    <p:sldId id="647" r:id="rId68"/>
    <p:sldId id="648" r:id="rId69"/>
    <p:sldId id="649" r:id="rId70"/>
    <p:sldId id="650" r:id="rId71"/>
    <p:sldId id="595" r:id="rId72"/>
    <p:sldId id="643" r:id="rId73"/>
    <p:sldId id="644" r:id="rId74"/>
    <p:sldId id="645" r:id="rId75"/>
    <p:sldId id="651" r:id="rId76"/>
    <p:sldId id="652" r:id="rId77"/>
    <p:sldId id="653" r:id="rId78"/>
    <p:sldId id="655" r:id="rId79"/>
    <p:sldId id="656" r:id="rId80"/>
    <p:sldId id="654" r:id="rId81"/>
    <p:sldId id="657" r:id="rId82"/>
    <p:sldId id="659" r:id="rId83"/>
    <p:sldId id="661" r:id="rId84"/>
    <p:sldId id="660" r:id="rId85"/>
    <p:sldId id="634" r:id="rId86"/>
    <p:sldId id="623" r:id="rId87"/>
    <p:sldId id="624" r:id="rId88"/>
    <p:sldId id="625" r:id="rId89"/>
    <p:sldId id="635" r:id="rId90"/>
    <p:sldId id="626" r:id="rId91"/>
    <p:sldId id="627" r:id="rId92"/>
    <p:sldId id="629" r:id="rId93"/>
    <p:sldId id="628" r:id="rId94"/>
    <p:sldId id="640" r:id="rId95"/>
    <p:sldId id="592" r:id="rId96"/>
    <p:sldId id="440" r:id="rId97"/>
    <p:sldId id="641" r:id="rId98"/>
    <p:sldId id="616" r:id="rId99"/>
    <p:sldId id="600" r:id="rId100"/>
    <p:sldId id="514" r:id="rId101"/>
    <p:sldId id="636" r:id="rId102"/>
    <p:sldId id="617" r:id="rId103"/>
    <p:sldId id="618" r:id="rId104"/>
    <p:sldId id="642" r:id="rId105"/>
    <p:sldId id="619" r:id="rId106"/>
    <p:sldId id="620" r:id="rId107"/>
    <p:sldId id="621" r:id="rId108"/>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ptop" initials="L" lastIdx="0" clrIdx="0">
    <p:extLst>
      <p:ext uri="{19B8F6BF-5375-455C-9EA6-DF929625EA0E}">
        <p15:presenceInfo xmlns:p15="http://schemas.microsoft.com/office/powerpoint/2012/main" userId="b8b4837d3609f3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6" autoAdjust="0"/>
    <p:restoredTop sz="93939" autoAdjust="0"/>
  </p:normalViewPr>
  <p:slideViewPr>
    <p:cSldViewPr snapToGrid="0">
      <p:cViewPr varScale="1">
        <p:scale>
          <a:sx n="107" d="100"/>
          <a:sy n="107" d="100"/>
        </p:scale>
        <p:origin x="560" y="168"/>
      </p:cViewPr>
      <p:guideLst/>
    </p:cSldViewPr>
  </p:slideViewPr>
  <p:outlineViewPr>
    <p:cViewPr>
      <p:scale>
        <a:sx n="33" d="100"/>
        <a:sy n="33" d="100"/>
      </p:scale>
      <p:origin x="0" y="-219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6F5386A7-5804-4CB7-A1E0-2912EC928371}" type="datetimeFigureOut">
              <a:rPr lang="en-US" smtClean="0"/>
              <a:t>1/26/24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10DAACF6-1B55-435E-B3D3-5A33F834E7FD}" type="slidenum">
              <a:rPr lang="en-US" smtClean="0"/>
              <a:t>‹#›</a:t>
            </a:fld>
            <a:endParaRPr lang="en-US"/>
          </a:p>
        </p:txBody>
      </p:sp>
    </p:spTree>
    <p:extLst>
      <p:ext uri="{BB962C8B-B14F-4D97-AF65-F5344CB8AC3E}">
        <p14:creationId xmlns:p14="http://schemas.microsoft.com/office/powerpoint/2010/main" val="3447819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F68BBCDB-6BF5-4A3D-A9CC-600850B3CBEE}" type="datetimeFigureOut">
              <a:rPr lang="en-US" smtClean="0"/>
              <a:t>1/26/24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5FE2D65E-308F-40A3-9031-C4D0CCAF0E02}" type="slidenum">
              <a:rPr lang="en-US" smtClean="0"/>
              <a:t>‹#›</a:t>
            </a:fld>
            <a:endParaRPr lang="en-US"/>
          </a:p>
        </p:txBody>
      </p:sp>
    </p:spTree>
    <p:extLst>
      <p:ext uri="{BB962C8B-B14F-4D97-AF65-F5344CB8AC3E}">
        <p14:creationId xmlns:p14="http://schemas.microsoft.com/office/powerpoint/2010/main" val="2992307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E2D65E-308F-40A3-9031-C4D0CCAF0E02}" type="slidenum">
              <a:rPr lang="en-US" smtClean="0"/>
              <a:t>1</a:t>
            </a:fld>
            <a:endParaRPr lang="en-US"/>
          </a:p>
        </p:txBody>
      </p:sp>
    </p:spTree>
    <p:extLst>
      <p:ext uri="{BB962C8B-B14F-4D97-AF65-F5344CB8AC3E}">
        <p14:creationId xmlns:p14="http://schemas.microsoft.com/office/powerpoint/2010/main" val="560807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E2D65E-308F-40A3-9031-C4D0CCAF0E02}" type="slidenum">
              <a:rPr lang="en-US" smtClean="0"/>
              <a:t>27</a:t>
            </a:fld>
            <a:endParaRPr lang="en-US" dirty="0"/>
          </a:p>
        </p:txBody>
      </p:sp>
    </p:spTree>
    <p:extLst>
      <p:ext uri="{BB962C8B-B14F-4D97-AF65-F5344CB8AC3E}">
        <p14:creationId xmlns:p14="http://schemas.microsoft.com/office/powerpoint/2010/main" val="3691614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2D65E-308F-40A3-9031-C4D0CCAF0E02}" type="slidenum">
              <a:rPr lang="en-US" smtClean="0"/>
              <a:t>39</a:t>
            </a:fld>
            <a:endParaRPr lang="en-US"/>
          </a:p>
        </p:txBody>
      </p:sp>
    </p:spTree>
    <p:extLst>
      <p:ext uri="{BB962C8B-B14F-4D97-AF65-F5344CB8AC3E}">
        <p14:creationId xmlns:p14="http://schemas.microsoft.com/office/powerpoint/2010/main" val="179970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E2D65E-308F-40A3-9031-C4D0CCAF0E02}" type="slidenum">
              <a:rPr lang="en-US" smtClean="0"/>
              <a:t>62</a:t>
            </a:fld>
            <a:endParaRPr lang="en-US"/>
          </a:p>
        </p:txBody>
      </p:sp>
    </p:spTree>
    <p:extLst>
      <p:ext uri="{BB962C8B-B14F-4D97-AF65-F5344CB8AC3E}">
        <p14:creationId xmlns:p14="http://schemas.microsoft.com/office/powerpoint/2010/main" val="4283805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6E4268-07EC-4248-ADA7-5DDD7FFF2CC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279734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E4268-07EC-4248-ADA7-5DDD7FFF2CC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395727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E4268-07EC-4248-ADA7-5DDD7FFF2CC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53649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E4268-07EC-4248-ADA7-5DDD7FFF2CC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797588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6E4268-07EC-4248-ADA7-5DDD7FFF2CC0}" type="datetimeFigureOut">
              <a:rPr lang="en-US" smtClean="0"/>
              <a:t>1/26/24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7979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6E4268-07EC-4248-ADA7-5DDD7FFF2CC0}"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423302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E4268-07EC-4248-ADA7-5DDD7FFF2CC0}" type="datetimeFigureOut">
              <a:rPr lang="en-US" smtClean="0"/>
              <a:t>1/26/24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373138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6E4268-07EC-4248-ADA7-5DDD7FFF2CC0}" type="datetimeFigureOut">
              <a:rPr lang="en-US" smtClean="0"/>
              <a:t>1/26/24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89628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6E4268-07EC-4248-ADA7-5DDD7FFF2CC0}" type="datetimeFigureOut">
              <a:rPr lang="en-US" smtClean="0"/>
              <a:t>1/26/24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109749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6E4268-07EC-4248-ADA7-5DDD7FFF2CC0}"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196158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6E4268-07EC-4248-ADA7-5DDD7FFF2CC0}" type="datetimeFigureOut">
              <a:rPr lang="en-US" smtClean="0"/>
              <a:t>1/26/24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4AAD4-788F-4A97-8F57-598DA2046B30}" type="slidenum">
              <a:rPr lang="en-US" smtClean="0"/>
              <a:t>‹#›</a:t>
            </a:fld>
            <a:endParaRPr lang="en-US"/>
          </a:p>
        </p:txBody>
      </p:sp>
    </p:spTree>
    <p:extLst>
      <p:ext uri="{BB962C8B-B14F-4D97-AF65-F5344CB8AC3E}">
        <p14:creationId xmlns:p14="http://schemas.microsoft.com/office/powerpoint/2010/main" val="325937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4268-07EC-4248-ADA7-5DDD7FFF2CC0}" type="datetimeFigureOut">
              <a:rPr lang="en-US" smtClean="0"/>
              <a:pPr/>
              <a:t>1/26/24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4AAD4-788F-4A97-8F57-598DA2046B30}" type="slidenum">
              <a:rPr lang="en-US" smtClean="0"/>
              <a:pPr/>
              <a:t>‹#›</a:t>
            </a:fld>
            <a:endParaRPr lang="en-US" dirty="0"/>
          </a:p>
        </p:txBody>
      </p:sp>
    </p:spTree>
    <p:extLst>
      <p:ext uri="{BB962C8B-B14F-4D97-AF65-F5344CB8AC3E}">
        <p14:creationId xmlns:p14="http://schemas.microsoft.com/office/powerpoint/2010/main" val="121347022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D0B3-B03F-4787-A26E-2544E840CFA2}"/>
              </a:ext>
            </a:extLst>
          </p:cNvPr>
          <p:cNvSpPr>
            <a:spLocks noGrp="1"/>
          </p:cNvSpPr>
          <p:nvPr>
            <p:ph type="title"/>
          </p:nvPr>
        </p:nvSpPr>
        <p:spPr>
          <a:xfrm>
            <a:off x="217799" y="285750"/>
            <a:ext cx="11195692" cy="5791200"/>
          </a:xfrm>
        </p:spPr>
        <p:txBody>
          <a:bodyPr>
            <a:normAutofit fontScale="90000"/>
          </a:bodyPr>
          <a:lstStyle/>
          <a:p>
            <a:pPr algn="ctr"/>
            <a:br>
              <a:rPr lang="en-US" sz="7300" dirty="0">
                <a:latin typeface="Century Schoolbook" panose="02040604050505020304" pitchFamily="18" charset="0"/>
              </a:rPr>
            </a:br>
            <a:br>
              <a:rPr lang="en-US" sz="7300" dirty="0">
                <a:latin typeface="Century Schoolbook" panose="02040604050505020304" pitchFamily="18" charset="0"/>
              </a:rPr>
            </a:br>
            <a:br>
              <a:rPr lang="en-US" sz="7300" dirty="0">
                <a:latin typeface="Century Schoolbook" panose="02040604050505020304" pitchFamily="18" charset="0"/>
              </a:rPr>
            </a:br>
            <a:br>
              <a:rPr lang="en-US" sz="7300" dirty="0">
                <a:latin typeface="Century Schoolbook" panose="02040604050505020304" pitchFamily="18" charset="0"/>
              </a:rPr>
            </a:br>
            <a:br>
              <a:rPr lang="en-US" sz="7300" dirty="0">
                <a:latin typeface="Century Schoolbook" panose="02040604050505020304" pitchFamily="18" charset="0"/>
              </a:rPr>
            </a:br>
            <a:r>
              <a:rPr lang="en-US" sz="7300" dirty="0">
                <a:latin typeface="Century Schoolbook" panose="02040604050505020304" pitchFamily="18" charset="0"/>
              </a:rPr>
              <a:t>Welcome and</a:t>
            </a:r>
            <a:br>
              <a:rPr lang="en-US" sz="7300" dirty="0">
                <a:latin typeface="Century Schoolbook" panose="02040604050505020304" pitchFamily="18" charset="0"/>
              </a:rPr>
            </a:br>
            <a:r>
              <a:rPr lang="en-US" sz="7300" dirty="0">
                <a:latin typeface="Century Schoolbook" panose="02040604050505020304" pitchFamily="18" charset="0"/>
              </a:rPr>
              <a:t>Announcements</a:t>
            </a:r>
            <a:br>
              <a:rPr lang="en-US" sz="6700" dirty="0">
                <a:latin typeface="Century Schoolbook" panose="02040604050505020304" pitchFamily="18" charset="0"/>
              </a:rPr>
            </a:br>
            <a:br>
              <a:rPr lang="en-US" sz="6700" dirty="0">
                <a:latin typeface="Century Schoolbook" panose="02040604050505020304" pitchFamily="18" charset="0"/>
              </a:rPr>
            </a:br>
            <a:br>
              <a:rPr lang="en-US" sz="6700" dirty="0">
                <a:latin typeface="Century Schoolbook" panose="02040604050505020304" pitchFamily="18" charset="0"/>
              </a:rPr>
            </a:br>
            <a:r>
              <a:rPr lang="en-US" sz="6700" dirty="0">
                <a:latin typeface="Century Schoolbook" panose="02040604050505020304" pitchFamily="18" charset="0"/>
              </a:rPr>
              <a:t>Rev. Susie Thomas</a:t>
            </a:r>
            <a:br>
              <a:rPr lang="en-US" dirty="0">
                <a:latin typeface="Century Schoolbook" panose="02040604050505020304" pitchFamily="18" charset="0"/>
              </a:rPr>
            </a:br>
            <a:endParaRPr lang="en-US" dirty="0">
              <a:latin typeface="Century Schoolbook" panose="02040604050505020304" pitchFamily="18" charset="0"/>
            </a:endParaRPr>
          </a:p>
        </p:txBody>
      </p:sp>
      <p:sp>
        <p:nvSpPr>
          <p:cNvPr id="3" name="Text Placeholder 2">
            <a:extLst>
              <a:ext uri="{FF2B5EF4-FFF2-40B4-BE49-F238E27FC236}">
                <a16:creationId xmlns:a16="http://schemas.microsoft.com/office/drawing/2014/main" id="{9C2EDCE7-2BA6-475E-909E-6702A6BB0955}"/>
              </a:ext>
            </a:extLst>
          </p:cNvPr>
          <p:cNvSpPr>
            <a:spLocks noGrp="1"/>
          </p:cNvSpPr>
          <p:nvPr>
            <p:ph type="body" idx="1"/>
          </p:nvPr>
        </p:nvSpPr>
        <p:spPr>
          <a:xfrm>
            <a:off x="843724" y="4205947"/>
            <a:ext cx="10876241" cy="2087976"/>
          </a:xfrm>
        </p:spPr>
        <p:txBody>
          <a:bodyPr>
            <a:noAutofit/>
          </a:bodyPr>
          <a:lstStyle/>
          <a:p>
            <a:r>
              <a:rPr lang="en-US" sz="4400">
                <a:latin typeface="Century Schoolbook" panose="02040604050505020304" pitchFamily="18" charset="0"/>
              </a:rPr>
              <a:t>   </a:t>
            </a:r>
          </a:p>
          <a:p>
            <a:r>
              <a:rPr lang="en-US" sz="5400"/>
              <a:t>		</a:t>
            </a:r>
          </a:p>
          <a:p>
            <a:r>
              <a:rPr lang="en-US" sz="5400"/>
              <a:t>		</a:t>
            </a:r>
            <a:endParaRPr lang="en-US" sz="5400" dirty="0"/>
          </a:p>
        </p:txBody>
      </p:sp>
    </p:spTree>
    <p:extLst>
      <p:ext uri="{BB962C8B-B14F-4D97-AF65-F5344CB8AC3E}">
        <p14:creationId xmlns:p14="http://schemas.microsoft.com/office/powerpoint/2010/main" val="412903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48653"/>
          </a:xfrm>
        </p:spPr>
        <p:txBody>
          <a:bodyPr>
            <a:normAutofit/>
          </a:bodyPr>
          <a:lstStyle/>
          <a:p>
            <a:r>
              <a:rPr lang="en-US" sz="5400" dirty="0">
                <a:latin typeface="Century Schoolbook" panose="02040604050505020304" pitchFamily="18" charset="0"/>
              </a:rPr>
              <a:t>Sung Response:</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b="1" i="1" dirty="0">
                <a:latin typeface="Century Schoolbook" panose="02040604050505020304" pitchFamily="18" charset="0"/>
              </a:rPr>
              <a:t>Defend the needy and the poor, let justice and peace abound.</a:t>
            </a:r>
          </a:p>
        </p:txBody>
      </p:sp>
    </p:spTree>
    <p:extLst>
      <p:ext uri="{BB962C8B-B14F-4D97-AF65-F5344CB8AC3E}">
        <p14:creationId xmlns:p14="http://schemas.microsoft.com/office/powerpoint/2010/main" val="586159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2"/>
          <p:cNvSpPr txBox="1">
            <a:spLocks/>
          </p:cNvSpPr>
          <p:nvPr/>
        </p:nvSpPr>
        <p:spPr>
          <a:xfrm>
            <a:off x="155944" y="970961"/>
            <a:ext cx="12036056" cy="53554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00000"/>
              </a:lnSpc>
              <a:spcBef>
                <a:spcPct val="20000"/>
              </a:spcBef>
            </a:pPr>
            <a:endParaRPr lang="en-US" sz="5400" dirty="0">
              <a:solidFill>
                <a:schemeClr val="bg1"/>
              </a:solidFill>
              <a:latin typeface="Century Schoolbook" panose="02040604050505020304" pitchFamily="18" charset="0"/>
            </a:endParaRPr>
          </a:p>
        </p:txBody>
      </p:sp>
      <p:sp>
        <p:nvSpPr>
          <p:cNvPr id="3" name="Subtitle 2"/>
          <p:cNvSpPr txBox="1">
            <a:spLocks/>
          </p:cNvSpPr>
          <p:nvPr/>
        </p:nvSpPr>
        <p:spPr>
          <a:xfrm>
            <a:off x="2430047" y="531627"/>
            <a:ext cx="7819740" cy="8758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6000" b="1" i="1" dirty="0">
                <a:solidFill>
                  <a:schemeClr val="bg1"/>
                </a:solidFill>
                <a:latin typeface="Century Schoolbook" panose="02040604050505020304" pitchFamily="18" charset="0"/>
              </a:rPr>
              <a:t>BLESS THE LORD</a:t>
            </a:r>
          </a:p>
        </p:txBody>
      </p:sp>
      <p:sp>
        <p:nvSpPr>
          <p:cNvPr id="5" name="Title 4"/>
          <p:cNvSpPr>
            <a:spLocks noGrp="1"/>
          </p:cNvSpPr>
          <p:nvPr>
            <p:ph type="title"/>
          </p:nvPr>
        </p:nvSpPr>
        <p:spPr>
          <a:xfrm>
            <a:off x="0" y="149224"/>
            <a:ext cx="12036056" cy="6708776"/>
          </a:xfrm>
        </p:spPr>
        <p:txBody>
          <a:bodyPr>
            <a:normAutofit/>
          </a:bodyPr>
          <a:lstStyle/>
          <a:p>
            <a:r>
              <a:rPr lang="en-US" sz="4800" b="0" u="none" strike="noStrike" dirty="0">
                <a:effectLst/>
                <a:latin typeface="Century Schoolbook" panose="02040604050505020304" pitchFamily="18" charset="0"/>
              </a:rPr>
              <a:t>Our Father, who art in heaven, hallowed be thy name.</a:t>
            </a:r>
            <a:br>
              <a:rPr lang="en-US" sz="4800" b="0" u="none" strike="noStrike" dirty="0">
                <a:effectLst/>
                <a:latin typeface="Century Schoolbook" panose="02040604050505020304" pitchFamily="18" charset="0"/>
              </a:rPr>
            </a:br>
            <a:r>
              <a:rPr lang="en-US" sz="4800" b="0" u="none" strike="noStrike" dirty="0">
                <a:effectLst/>
                <a:latin typeface="Century Schoolbook" panose="02040604050505020304" pitchFamily="18" charset="0"/>
              </a:rPr>
              <a:t>Thy kingdom come, thy will be done,</a:t>
            </a:r>
            <a:br>
              <a:rPr lang="en-US" sz="4800" b="0" u="none" strike="noStrike" dirty="0">
                <a:effectLst/>
                <a:latin typeface="Century Schoolbook" panose="02040604050505020304" pitchFamily="18" charset="0"/>
              </a:rPr>
            </a:br>
            <a:r>
              <a:rPr lang="en-US" sz="4800" b="0" u="none" strike="noStrike" dirty="0">
                <a:effectLst/>
                <a:latin typeface="Century Schoolbook" panose="02040604050505020304" pitchFamily="18" charset="0"/>
              </a:rPr>
              <a:t>on earth as it is in heaven.</a:t>
            </a:r>
            <a:br>
              <a:rPr lang="en-US" sz="4800" b="0" u="none" strike="noStrike" dirty="0">
                <a:effectLst/>
                <a:latin typeface="Century Schoolbook" panose="02040604050505020304" pitchFamily="18" charset="0"/>
              </a:rPr>
            </a:br>
            <a:br>
              <a:rPr lang="en-US" sz="4800" b="0" u="none" strike="noStrike" dirty="0">
                <a:effectLst/>
                <a:latin typeface="Century Schoolbook" panose="02040604050505020304" pitchFamily="18" charset="0"/>
              </a:rPr>
            </a:br>
            <a:r>
              <a:rPr lang="en-US" sz="4800" b="0" u="none" strike="noStrike" dirty="0">
                <a:effectLst/>
                <a:latin typeface="Century Schoolbook" panose="02040604050505020304" pitchFamily="18" charset="0"/>
              </a:rPr>
              <a:t>Give us this day our daily bread.</a:t>
            </a:r>
            <a:br>
              <a:rPr lang="en-US" sz="4800" b="0" u="none" strike="noStrike" dirty="0">
                <a:effectLst/>
                <a:latin typeface="Century Schoolbook" panose="02040604050505020304" pitchFamily="18" charset="0"/>
              </a:rPr>
            </a:br>
            <a:endParaRPr lang="en-US" sz="4800" b="1" u="sng" dirty="0">
              <a:latin typeface="Century Schoolbook" panose="02040604050505020304" pitchFamily="18" charset="0"/>
            </a:endParaRPr>
          </a:p>
        </p:txBody>
      </p:sp>
    </p:spTree>
    <p:extLst>
      <p:ext uri="{BB962C8B-B14F-4D97-AF65-F5344CB8AC3E}">
        <p14:creationId xmlns:p14="http://schemas.microsoft.com/office/powerpoint/2010/main" val="42379741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ubtitle 2"/>
          <p:cNvSpPr txBox="1">
            <a:spLocks/>
          </p:cNvSpPr>
          <p:nvPr/>
        </p:nvSpPr>
        <p:spPr>
          <a:xfrm>
            <a:off x="155944" y="970961"/>
            <a:ext cx="12036056" cy="53554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00000"/>
              </a:lnSpc>
              <a:spcBef>
                <a:spcPct val="20000"/>
              </a:spcBef>
            </a:pPr>
            <a:endParaRPr lang="en-US" sz="5400" dirty="0">
              <a:solidFill>
                <a:schemeClr val="bg1"/>
              </a:solidFill>
              <a:latin typeface="Century Schoolbook" panose="02040604050505020304" pitchFamily="18" charset="0"/>
            </a:endParaRPr>
          </a:p>
        </p:txBody>
      </p:sp>
      <p:sp>
        <p:nvSpPr>
          <p:cNvPr id="3" name="Subtitle 2"/>
          <p:cNvSpPr txBox="1">
            <a:spLocks/>
          </p:cNvSpPr>
          <p:nvPr/>
        </p:nvSpPr>
        <p:spPr>
          <a:xfrm>
            <a:off x="2430047" y="531627"/>
            <a:ext cx="7819740" cy="8758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6000" b="1" i="1" dirty="0">
                <a:solidFill>
                  <a:schemeClr val="bg1"/>
                </a:solidFill>
                <a:latin typeface="Century Schoolbook" panose="02040604050505020304" pitchFamily="18" charset="0"/>
              </a:rPr>
              <a:t>BLESS THE LORD</a:t>
            </a:r>
          </a:p>
        </p:txBody>
      </p:sp>
      <p:sp>
        <p:nvSpPr>
          <p:cNvPr id="5" name="Title 4"/>
          <p:cNvSpPr>
            <a:spLocks noGrp="1"/>
          </p:cNvSpPr>
          <p:nvPr>
            <p:ph type="title"/>
          </p:nvPr>
        </p:nvSpPr>
        <p:spPr>
          <a:xfrm>
            <a:off x="0" y="149224"/>
            <a:ext cx="12036056" cy="6708776"/>
          </a:xfrm>
        </p:spPr>
        <p:txBody>
          <a:bodyPr>
            <a:noAutofit/>
          </a:bodyPr>
          <a:lstStyle/>
          <a:p>
            <a:r>
              <a:rPr lang="en-US" sz="5400" b="0" u="none" strike="noStrike" dirty="0">
                <a:effectLst/>
                <a:latin typeface="Century Schoolbook" panose="02040604050505020304" pitchFamily="18" charset="0"/>
              </a:rPr>
              <a:t>And forgive us our trespasses, as we forgive those who trespass against us.</a:t>
            </a:r>
            <a:br>
              <a:rPr lang="en-US" sz="5400" b="0" u="none" strike="noStrike" dirty="0">
                <a:effectLst/>
                <a:latin typeface="Century Schoolbook" panose="02040604050505020304" pitchFamily="18" charset="0"/>
              </a:rPr>
            </a:br>
            <a:r>
              <a:rPr lang="en-US" sz="5400" b="0" u="none" strike="noStrike" dirty="0">
                <a:effectLst/>
                <a:latin typeface="Century Schoolbook" panose="02040604050505020304" pitchFamily="18" charset="0"/>
              </a:rPr>
              <a:t>And lead us not into temptation, but deliver us from evil.</a:t>
            </a:r>
            <a:br>
              <a:rPr lang="en-US" sz="5400" b="0" u="none" strike="noStrike" dirty="0">
                <a:effectLst/>
                <a:latin typeface="Century Schoolbook" panose="02040604050505020304" pitchFamily="18" charset="0"/>
              </a:rPr>
            </a:br>
            <a:r>
              <a:rPr lang="en-US" sz="5400" b="0" u="none" strike="noStrike" dirty="0">
                <a:effectLst/>
                <a:latin typeface="Century Schoolbook" panose="02040604050505020304" pitchFamily="18" charset="0"/>
              </a:rPr>
              <a:t>For thine is the kingdom, and the power, and the glory, forever. </a:t>
            </a:r>
            <a:br>
              <a:rPr lang="en-US" sz="5400" b="0" u="none" strike="noStrike" dirty="0">
                <a:effectLst/>
                <a:latin typeface="Century Schoolbook" panose="02040604050505020304" pitchFamily="18" charset="0"/>
              </a:rPr>
            </a:br>
            <a:r>
              <a:rPr lang="en-US" sz="5400" b="0" u="none" strike="noStrike" dirty="0">
                <a:effectLst/>
                <a:latin typeface="Century Schoolbook" panose="02040604050505020304" pitchFamily="18" charset="0"/>
              </a:rPr>
              <a:t>Amen.</a:t>
            </a:r>
            <a:endParaRPr lang="en-US" sz="5400" b="1" u="sng" dirty="0">
              <a:latin typeface="Century Schoolbook" panose="02040604050505020304" pitchFamily="18" charset="0"/>
            </a:endParaRPr>
          </a:p>
        </p:txBody>
      </p:sp>
    </p:spTree>
    <p:extLst>
      <p:ext uri="{BB962C8B-B14F-4D97-AF65-F5344CB8AC3E}">
        <p14:creationId xmlns:p14="http://schemas.microsoft.com/office/powerpoint/2010/main" val="25578641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50C4-07DC-4F58-A71C-D74EAEB486B4}"/>
              </a:ext>
            </a:extLst>
          </p:cNvPr>
          <p:cNvSpPr>
            <a:spLocks noGrp="1"/>
          </p:cNvSpPr>
          <p:nvPr>
            <p:ph type="title"/>
          </p:nvPr>
        </p:nvSpPr>
        <p:spPr>
          <a:xfrm>
            <a:off x="838200" y="365125"/>
            <a:ext cx="10490200" cy="6015355"/>
          </a:xfrm>
        </p:spPr>
        <p:txBody>
          <a:bodyPr>
            <a:normAutofit/>
          </a:bodyPr>
          <a:lstStyle/>
          <a:p>
            <a:r>
              <a:rPr lang="en-US" sz="5400" b="1" dirty="0">
                <a:latin typeface="Century Schoolbook" panose="02040604050505020304" pitchFamily="18" charset="0"/>
              </a:rPr>
              <a:t>O little town of Bethlehem, how still we see thee lie;  </a:t>
            </a:r>
            <a:br>
              <a:rPr lang="en-US" sz="5400" b="1" dirty="0">
                <a:latin typeface="Century Schoolbook" panose="02040604050505020304" pitchFamily="18" charset="0"/>
              </a:rPr>
            </a:br>
            <a:r>
              <a:rPr lang="en-US" sz="5400" b="1" dirty="0">
                <a:latin typeface="Century Schoolbook" panose="02040604050505020304" pitchFamily="18" charset="0"/>
              </a:rPr>
              <a:t>above thy deep and dreamless sleep </a:t>
            </a:r>
            <a:br>
              <a:rPr lang="en-US" sz="5400" b="1" dirty="0">
                <a:latin typeface="Century Schoolbook" panose="02040604050505020304" pitchFamily="18" charset="0"/>
              </a:rPr>
            </a:br>
            <a:r>
              <a:rPr lang="en-US" sz="5400" b="1" dirty="0">
                <a:latin typeface="Century Schoolbook" panose="02040604050505020304" pitchFamily="18" charset="0"/>
              </a:rPr>
              <a:t>the silent stars go by.  </a:t>
            </a:r>
            <a:br>
              <a:rPr lang="en-US" dirty="0">
                <a:solidFill>
                  <a:srgbClr val="FFFF00"/>
                </a:solidFill>
                <a:latin typeface="Century Schoolbook" panose="02040604050505020304" pitchFamily="18" charset="0"/>
              </a:rPr>
            </a:br>
            <a:endParaRPr lang="en-US" dirty="0">
              <a:latin typeface="Century Schoolbook" panose="02040604050505020304" pitchFamily="18" charset="0"/>
            </a:endParaRPr>
          </a:p>
        </p:txBody>
      </p:sp>
    </p:spTree>
    <p:extLst>
      <p:ext uri="{BB962C8B-B14F-4D97-AF65-F5344CB8AC3E}">
        <p14:creationId xmlns:p14="http://schemas.microsoft.com/office/powerpoint/2010/main" val="3918725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3832-ECE1-45BE-9495-A0B8015BA7E1}"/>
              </a:ext>
            </a:extLst>
          </p:cNvPr>
          <p:cNvSpPr>
            <a:spLocks noGrp="1"/>
          </p:cNvSpPr>
          <p:nvPr>
            <p:ph type="title"/>
          </p:nvPr>
        </p:nvSpPr>
        <p:spPr>
          <a:xfrm>
            <a:off x="838200" y="365125"/>
            <a:ext cx="10515600" cy="6086475"/>
          </a:xfrm>
        </p:spPr>
        <p:txBody>
          <a:bodyPr>
            <a:normAutofit/>
          </a:bodyPr>
          <a:lstStyle/>
          <a:p>
            <a:r>
              <a:rPr lang="en-US" sz="5400" b="1" dirty="0">
                <a:latin typeface="Century Schoolbook" panose="02040604050505020304" pitchFamily="18" charset="0"/>
              </a:rPr>
              <a:t>Yet in thy dark streets shineth </a:t>
            </a:r>
            <a:br>
              <a:rPr lang="en-US" sz="5400" b="1" dirty="0">
                <a:latin typeface="Century Schoolbook" panose="02040604050505020304" pitchFamily="18" charset="0"/>
              </a:rPr>
            </a:br>
            <a:r>
              <a:rPr lang="en-US" sz="5400" b="1" dirty="0">
                <a:latin typeface="Century Schoolbook" panose="02040604050505020304" pitchFamily="18" charset="0"/>
              </a:rPr>
              <a:t>the everlasting light; </a:t>
            </a:r>
            <a:br>
              <a:rPr lang="en-US" sz="5400" b="1" dirty="0">
                <a:latin typeface="Century Schoolbook" panose="02040604050505020304" pitchFamily="18" charset="0"/>
              </a:rPr>
            </a:br>
            <a:r>
              <a:rPr lang="en-US" sz="5400" b="1" dirty="0">
                <a:latin typeface="Century Schoolbook" panose="02040604050505020304" pitchFamily="18" charset="0"/>
              </a:rPr>
              <a:t>the hopes and fears </a:t>
            </a:r>
            <a:br>
              <a:rPr lang="en-US" sz="5400" b="1" dirty="0">
                <a:latin typeface="Century Schoolbook" panose="02040604050505020304" pitchFamily="18" charset="0"/>
              </a:rPr>
            </a:br>
            <a:r>
              <a:rPr lang="en-US" sz="5400" b="1" dirty="0">
                <a:latin typeface="Century Schoolbook" panose="02040604050505020304" pitchFamily="18" charset="0"/>
              </a:rPr>
              <a:t>of all the years </a:t>
            </a:r>
            <a:br>
              <a:rPr lang="en-US" sz="5400" b="1" dirty="0">
                <a:latin typeface="Century Schoolbook" panose="02040604050505020304" pitchFamily="18" charset="0"/>
              </a:rPr>
            </a:br>
            <a:r>
              <a:rPr lang="en-US" sz="5400" b="1" dirty="0">
                <a:latin typeface="Century Schoolbook" panose="02040604050505020304" pitchFamily="18" charset="0"/>
              </a:rPr>
              <a:t>are met in thee tonight.</a:t>
            </a:r>
            <a:br>
              <a:rPr lang="en-US" sz="5400" b="1"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31114821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EDDD-30DE-F8A9-C764-B1FB6E054AF8}"/>
              </a:ext>
            </a:extLst>
          </p:cNvPr>
          <p:cNvSpPr>
            <a:spLocks noGrp="1"/>
          </p:cNvSpPr>
          <p:nvPr>
            <p:ph type="title"/>
          </p:nvPr>
        </p:nvSpPr>
        <p:spPr>
          <a:xfrm>
            <a:off x="921328" y="2193925"/>
            <a:ext cx="10515600" cy="1325563"/>
          </a:xfrm>
        </p:spPr>
        <p:txBody>
          <a:bodyPr>
            <a:noAutofit/>
          </a:bodyPr>
          <a:lstStyle/>
          <a:p>
            <a:r>
              <a:rPr lang="en-US" sz="6000" dirty="0">
                <a:latin typeface="Century Schoolbook" panose="02040604050505020304" pitchFamily="18" charset="0"/>
              </a:rPr>
              <a:t>How silently, how silently, </a:t>
            </a:r>
            <a:br>
              <a:rPr lang="en-US" sz="6000" dirty="0">
                <a:latin typeface="Century Schoolbook" panose="02040604050505020304" pitchFamily="18" charset="0"/>
              </a:rPr>
            </a:br>
            <a:r>
              <a:rPr lang="en-US" sz="6000" dirty="0">
                <a:latin typeface="Century Schoolbook" panose="02040604050505020304" pitchFamily="18" charset="0"/>
              </a:rPr>
              <a:t>the wondrous gift is given, </a:t>
            </a:r>
            <a:br>
              <a:rPr lang="en-US" sz="6000" dirty="0">
                <a:latin typeface="Century Schoolbook" panose="02040604050505020304" pitchFamily="18" charset="0"/>
              </a:rPr>
            </a:br>
            <a:r>
              <a:rPr lang="en-US" sz="6000" dirty="0">
                <a:latin typeface="Century Schoolbook" panose="02040604050505020304" pitchFamily="18" charset="0"/>
              </a:rPr>
              <a:t>so God imparts to human hearts the blessings of his heaven.</a:t>
            </a:r>
          </a:p>
        </p:txBody>
      </p:sp>
    </p:spTree>
    <p:extLst>
      <p:ext uri="{BB962C8B-B14F-4D97-AF65-F5344CB8AC3E}">
        <p14:creationId xmlns:p14="http://schemas.microsoft.com/office/powerpoint/2010/main" val="33581284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2992-76A0-4566-9221-11917D852841}"/>
              </a:ext>
            </a:extLst>
          </p:cNvPr>
          <p:cNvSpPr>
            <a:spLocks noGrp="1"/>
          </p:cNvSpPr>
          <p:nvPr>
            <p:ph type="title"/>
          </p:nvPr>
        </p:nvSpPr>
        <p:spPr>
          <a:xfrm>
            <a:off x="838200" y="365125"/>
            <a:ext cx="10515600" cy="5944235"/>
          </a:xfrm>
        </p:spPr>
        <p:txBody>
          <a:bodyPr>
            <a:normAutofit fontScale="90000"/>
          </a:bodyPr>
          <a:lstStyle/>
          <a:p>
            <a:br>
              <a:rPr lang="en-US" sz="5400" b="1" dirty="0">
                <a:latin typeface="Century Schoolbook" panose="02040604050505020304" pitchFamily="18" charset="0"/>
              </a:rPr>
            </a:br>
            <a:r>
              <a:rPr lang="en-US" sz="5400" b="1" dirty="0">
                <a:latin typeface="Century Schoolbook" panose="02040604050505020304" pitchFamily="18" charset="0"/>
              </a:rPr>
              <a:t>No ear may hear his coming, but in this world of sin, where meek souls will receive him, </a:t>
            </a:r>
            <a:br>
              <a:rPr lang="en-US" sz="5400" b="1" dirty="0">
                <a:latin typeface="Century Schoolbook" panose="02040604050505020304" pitchFamily="18" charset="0"/>
              </a:rPr>
            </a:br>
            <a:r>
              <a:rPr lang="en-US" sz="5400" b="1" dirty="0">
                <a:latin typeface="Century Schoolbook" panose="02040604050505020304" pitchFamily="18" charset="0"/>
              </a:rPr>
              <a:t>still the dear Christ enters in.</a:t>
            </a:r>
            <a:br>
              <a:rPr lang="en-US" sz="5400" b="1"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22093743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2135-5882-4486-BC4F-A7D7DA99435B}"/>
              </a:ext>
            </a:extLst>
          </p:cNvPr>
          <p:cNvSpPr>
            <a:spLocks noGrp="1"/>
          </p:cNvSpPr>
          <p:nvPr>
            <p:ph type="title"/>
          </p:nvPr>
        </p:nvSpPr>
        <p:spPr>
          <a:xfrm>
            <a:off x="838200" y="365125"/>
            <a:ext cx="10515600" cy="6035675"/>
          </a:xfrm>
        </p:spPr>
        <p:txBody>
          <a:bodyPr>
            <a:noAutofit/>
          </a:bodyPr>
          <a:lstStyle/>
          <a:p>
            <a:r>
              <a:rPr lang="en-US" sz="5400" b="1" dirty="0">
                <a:latin typeface="Century Schoolbook" panose="02040604050505020304" pitchFamily="18" charset="0"/>
              </a:rPr>
              <a:t>O holy Child of Bethlehem, descend to us, we pray; </a:t>
            </a:r>
            <a:br>
              <a:rPr lang="en-US" sz="5400" b="1" dirty="0">
                <a:latin typeface="Century Schoolbook" panose="02040604050505020304" pitchFamily="18" charset="0"/>
              </a:rPr>
            </a:br>
            <a:r>
              <a:rPr lang="en-US" sz="5400" b="1" dirty="0">
                <a:latin typeface="Century Schoolbook" panose="02040604050505020304" pitchFamily="18" charset="0"/>
              </a:rPr>
              <a:t>cast out our sin, and enter in, be born in us today</a:t>
            </a:r>
            <a:endParaRPr lang="en-US" sz="5400" dirty="0">
              <a:latin typeface="Century Schoolbook" panose="02040604050505020304" pitchFamily="18" charset="0"/>
            </a:endParaRPr>
          </a:p>
        </p:txBody>
      </p:sp>
    </p:spTree>
    <p:extLst>
      <p:ext uri="{BB962C8B-B14F-4D97-AF65-F5344CB8AC3E}">
        <p14:creationId xmlns:p14="http://schemas.microsoft.com/office/powerpoint/2010/main" val="4239692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AD937-320B-488C-9D14-DB1BFD769357}"/>
              </a:ext>
            </a:extLst>
          </p:cNvPr>
          <p:cNvSpPr>
            <a:spLocks noGrp="1"/>
          </p:cNvSpPr>
          <p:nvPr>
            <p:ph type="title"/>
          </p:nvPr>
        </p:nvSpPr>
        <p:spPr>
          <a:xfrm>
            <a:off x="496289" y="377000"/>
            <a:ext cx="11199421" cy="5659755"/>
          </a:xfrm>
        </p:spPr>
        <p:txBody>
          <a:bodyPr>
            <a:normAutofit/>
          </a:bodyPr>
          <a:lstStyle/>
          <a:p>
            <a:r>
              <a:rPr lang="en-US" sz="5400" b="1" dirty="0">
                <a:latin typeface="Century Schoolbook" panose="02040604050505020304" pitchFamily="18" charset="0"/>
              </a:rPr>
              <a:t>We hear the Christmas angels the great glad tidings tell; </a:t>
            </a:r>
            <a:br>
              <a:rPr lang="en-US" sz="5400" b="1" dirty="0">
                <a:latin typeface="Century Schoolbook" panose="02040604050505020304" pitchFamily="18" charset="0"/>
              </a:rPr>
            </a:br>
            <a:r>
              <a:rPr lang="en-US" sz="5400" b="1" dirty="0">
                <a:latin typeface="Century Schoolbook" panose="02040604050505020304" pitchFamily="18" charset="0"/>
              </a:rPr>
              <a:t>O come to us, abide with us, our Lord Emmanuel!</a:t>
            </a:r>
            <a:br>
              <a:rPr lang="en-US" sz="5400" b="1"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101955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6919"/>
          </a:xfrm>
        </p:spPr>
        <p:txBody>
          <a:bodyPr>
            <a:normAutofit/>
          </a:bodyPr>
          <a:lstStyle/>
          <a:p>
            <a:r>
              <a:rPr lang="en-US" dirty="0">
                <a:latin typeface="Century Schoolbook" panose="02040604050505020304" pitchFamily="18" charset="0"/>
              </a:rPr>
              <a:t>Break the arm of the wicked and evildoers, </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b="1" dirty="0">
                <a:latin typeface="Century Schoolbook" panose="02040604050505020304" pitchFamily="18" charset="0"/>
              </a:rPr>
              <a:t>seek out their wickedness till you find none</a:t>
            </a:r>
            <a:r>
              <a:rPr lang="en-US" sz="5400" dirty="0">
                <a:latin typeface="Century Schoolbook" panose="02040604050505020304" pitchFamily="18" charset="0"/>
              </a:rPr>
              <a:t>. </a:t>
            </a:r>
            <a:br>
              <a:rPr lang="en-US" sz="5400"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120984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1808"/>
          </a:xfrm>
        </p:spPr>
        <p:txBody>
          <a:bodyPr>
            <a:normAutofit/>
          </a:bodyPr>
          <a:lstStyle/>
          <a:p>
            <a:r>
              <a:rPr lang="en-US" dirty="0">
                <a:latin typeface="Century Schoolbook" panose="02040604050505020304" pitchFamily="18" charset="0"/>
              </a:rPr>
              <a:t>The Lord is ruler forever and ever, </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b="1" dirty="0">
                <a:latin typeface="Century Schoolbook" panose="02040604050505020304" pitchFamily="18" charset="0"/>
              </a:rPr>
              <a:t>the nations shall perish from God's land.</a:t>
            </a:r>
            <a:endParaRPr lang="en-US" sz="5400" b="1" dirty="0"/>
          </a:p>
        </p:txBody>
      </p:sp>
    </p:spTree>
    <p:extLst>
      <p:ext uri="{BB962C8B-B14F-4D97-AF65-F5344CB8AC3E}">
        <p14:creationId xmlns:p14="http://schemas.microsoft.com/office/powerpoint/2010/main" val="2790804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79319"/>
          </a:xfrm>
        </p:spPr>
        <p:txBody>
          <a:bodyPr>
            <a:normAutofit/>
          </a:bodyPr>
          <a:lstStyle/>
          <a:p>
            <a:r>
              <a:rPr lang="en-US" sz="5400" b="1" dirty="0">
                <a:latin typeface="Century Schoolbook" panose="02040604050505020304" pitchFamily="18" charset="0"/>
              </a:rPr>
              <a:t>Sung Response:</a:t>
            </a:r>
            <a:br>
              <a:rPr lang="en-US" sz="5400" b="1" dirty="0">
                <a:latin typeface="Century Schoolbook" panose="02040604050505020304" pitchFamily="18" charset="0"/>
              </a:rPr>
            </a:br>
            <a:br>
              <a:rPr lang="en-US" sz="5400" b="1" dirty="0">
                <a:latin typeface="Century Schoolbook" panose="02040604050505020304" pitchFamily="18" charset="0"/>
              </a:rPr>
            </a:br>
            <a:r>
              <a:rPr lang="en-US" sz="5400" b="1" i="1" dirty="0">
                <a:latin typeface="Century Schoolbook" panose="02040604050505020304" pitchFamily="18" charset="0"/>
              </a:rPr>
              <a:t>Defend the needy and the poor, let justice and peace abound.</a:t>
            </a:r>
          </a:p>
        </p:txBody>
      </p:sp>
    </p:spTree>
    <p:extLst>
      <p:ext uri="{BB962C8B-B14F-4D97-AF65-F5344CB8AC3E}">
        <p14:creationId xmlns:p14="http://schemas.microsoft.com/office/powerpoint/2010/main" val="81382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71231"/>
          </a:xfrm>
        </p:spPr>
        <p:txBody>
          <a:bodyPr>
            <a:normAutofit/>
          </a:bodyPr>
          <a:lstStyle/>
          <a:p>
            <a:r>
              <a:rPr lang="en-US" sz="5400" dirty="0">
                <a:latin typeface="Century Schoolbook" panose="02040604050505020304" pitchFamily="18" charset="0"/>
              </a:rPr>
              <a:t>O Lord, you will hear the desire of the meek, you will strengthen their hearts;</a:t>
            </a:r>
          </a:p>
        </p:txBody>
      </p:sp>
    </p:spTree>
    <p:extLst>
      <p:ext uri="{BB962C8B-B14F-4D97-AF65-F5344CB8AC3E}">
        <p14:creationId xmlns:p14="http://schemas.microsoft.com/office/powerpoint/2010/main" val="232865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40653"/>
          </a:xfrm>
        </p:spPr>
        <p:txBody>
          <a:bodyPr>
            <a:normAutofit/>
          </a:bodyPr>
          <a:lstStyle/>
          <a:p>
            <a:r>
              <a:rPr lang="en-US" sz="6000" b="1" dirty="0">
                <a:latin typeface="Century Schoolbook" panose="02040604050505020304" pitchFamily="18" charset="0"/>
              </a:rPr>
              <a:t>you will incline your ear</a:t>
            </a:r>
            <a:br>
              <a:rPr lang="en-US" sz="6000" b="1" dirty="0">
                <a:latin typeface="Century Schoolbook" panose="02040604050505020304" pitchFamily="18" charset="0"/>
              </a:rPr>
            </a:br>
            <a:r>
              <a:rPr lang="en-US" sz="6000" b="1" dirty="0">
                <a:latin typeface="Century Schoolbook" panose="02040604050505020304" pitchFamily="18" charset="0"/>
              </a:rPr>
              <a:t>to do justice to the orphan and the oppressed, </a:t>
            </a:r>
          </a:p>
        </p:txBody>
      </p:sp>
    </p:spTree>
    <p:extLst>
      <p:ext uri="{BB962C8B-B14F-4D97-AF65-F5344CB8AC3E}">
        <p14:creationId xmlns:p14="http://schemas.microsoft.com/office/powerpoint/2010/main" val="3248099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ECD8-4C4D-4908-B73E-1F1F96BE21C7}"/>
              </a:ext>
            </a:extLst>
          </p:cNvPr>
          <p:cNvSpPr>
            <a:spLocks noGrp="1"/>
          </p:cNvSpPr>
          <p:nvPr>
            <p:ph type="title"/>
          </p:nvPr>
        </p:nvSpPr>
        <p:spPr>
          <a:xfrm>
            <a:off x="838200" y="1243899"/>
            <a:ext cx="10515600" cy="3546475"/>
          </a:xfrm>
        </p:spPr>
        <p:txBody>
          <a:bodyPr>
            <a:normAutofit/>
          </a:bodyPr>
          <a:lstStyle/>
          <a:p>
            <a:r>
              <a:rPr lang="en-US" sz="6000" b="1" dirty="0">
                <a:solidFill>
                  <a:prstClr val="white"/>
                </a:solidFill>
                <a:latin typeface="Century Schoolbook" panose="02040604050505020304" pitchFamily="18" charset="0"/>
              </a:rPr>
              <a:t>so that people on earth may strike terror no more.</a:t>
            </a:r>
            <a:endParaRPr lang="en-US" sz="6000" dirty="0"/>
          </a:p>
        </p:txBody>
      </p:sp>
    </p:spTree>
    <p:extLst>
      <p:ext uri="{BB962C8B-B14F-4D97-AF65-F5344CB8AC3E}">
        <p14:creationId xmlns:p14="http://schemas.microsoft.com/office/powerpoint/2010/main" val="2602691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36383"/>
          </a:xfrm>
        </p:spPr>
        <p:txBody>
          <a:bodyPr>
            <a:normAutofit/>
          </a:bodyPr>
          <a:lstStyle/>
          <a:p>
            <a:r>
              <a:rPr lang="en-US" sz="5400" b="1" dirty="0">
                <a:latin typeface="Century Schoolbook" panose="02040604050505020304" pitchFamily="18" charset="0"/>
              </a:rPr>
              <a:t>Sung Response:</a:t>
            </a:r>
            <a:br>
              <a:rPr lang="en-US" sz="5400" b="1" dirty="0">
                <a:latin typeface="Century Schoolbook" panose="02040604050505020304" pitchFamily="18" charset="0"/>
              </a:rPr>
            </a:br>
            <a:br>
              <a:rPr lang="en-US" sz="5400" b="1" dirty="0">
                <a:latin typeface="Century Schoolbook" panose="02040604050505020304" pitchFamily="18" charset="0"/>
              </a:rPr>
            </a:br>
            <a:r>
              <a:rPr lang="en-US" sz="5400" b="1" i="1" dirty="0">
                <a:latin typeface="Century Schoolbook" panose="02040604050505020304" pitchFamily="18" charset="0"/>
              </a:rPr>
              <a:t>Defend the needy and the poor, let justice and peace abound.</a:t>
            </a:r>
          </a:p>
        </p:txBody>
      </p:sp>
    </p:spTree>
    <p:extLst>
      <p:ext uri="{BB962C8B-B14F-4D97-AF65-F5344CB8AC3E}">
        <p14:creationId xmlns:p14="http://schemas.microsoft.com/office/powerpoint/2010/main" val="424191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BDCB-8FCB-AB43-8A80-58571923B762}"/>
              </a:ext>
            </a:extLst>
          </p:cNvPr>
          <p:cNvSpPr>
            <a:spLocks noGrp="1"/>
          </p:cNvSpPr>
          <p:nvPr>
            <p:ph type="title"/>
          </p:nvPr>
        </p:nvSpPr>
        <p:spPr>
          <a:xfrm>
            <a:off x="223520" y="365125"/>
            <a:ext cx="11785600" cy="5995035"/>
          </a:xfrm>
        </p:spPr>
        <p:txBody>
          <a:bodyPr>
            <a:normAutofit/>
          </a:bodyPr>
          <a:lstStyle/>
          <a:p>
            <a:pPr algn="ctr"/>
            <a:r>
              <a:rPr lang="en-US" sz="5400" b="1" dirty="0">
                <a:latin typeface="Century Schoolbook" panose="02040604050505020304" pitchFamily="18" charset="0"/>
              </a:rPr>
              <a:t>	</a:t>
            </a:r>
            <a:br>
              <a:rPr lang="en-US" sz="5400" b="1" dirty="0">
                <a:latin typeface="Century Schoolbook" panose="02040604050505020304" pitchFamily="18" charset="0"/>
              </a:rPr>
            </a:br>
            <a:r>
              <a:rPr lang="en-US" sz="6000" b="1" dirty="0">
                <a:latin typeface="Century Schoolbook" panose="02040604050505020304" pitchFamily="18" charset="0"/>
              </a:rPr>
              <a:t>Hymn</a:t>
            </a:r>
            <a:r>
              <a:rPr lang="en-US" b="1" dirty="0">
                <a:latin typeface="Century Schoolbook" panose="02040604050505020304" pitchFamily="18" charset="0"/>
              </a:rPr>
              <a:t> </a:t>
            </a:r>
            <a:br>
              <a:rPr lang="en-US" b="1" dirty="0">
                <a:latin typeface="Century Schoolbook" panose="02040604050505020304" pitchFamily="18" charset="0"/>
              </a:rPr>
            </a:br>
            <a:br>
              <a:rPr lang="en-US" b="1" dirty="0">
                <a:latin typeface="Century Schoolbook" panose="02040604050505020304" pitchFamily="18" charset="0"/>
              </a:rPr>
            </a:br>
            <a:r>
              <a:rPr lang="en-US" sz="6000" dirty="0">
                <a:latin typeface="Century Schoolbook" panose="02040604050505020304" pitchFamily="18" charset="0"/>
              </a:rPr>
              <a:t>UMH #432   Jesu, Jesu</a:t>
            </a:r>
            <a:br>
              <a:rPr lang="it-IT" dirty="0">
                <a:latin typeface="Century Schoolbook" panose="02040604050505020304" pitchFamily="18" charset="0"/>
              </a:rPr>
            </a:br>
            <a:br>
              <a:rPr lang="it-IT" b="1" dirty="0">
                <a:latin typeface="Century Schoolbook" panose="02040604050505020304" pitchFamily="18" charset="0"/>
              </a:rPr>
            </a:br>
            <a:endParaRPr lang="en-US" sz="5300" dirty="0"/>
          </a:p>
        </p:txBody>
      </p:sp>
    </p:spTree>
    <p:extLst>
      <p:ext uri="{BB962C8B-B14F-4D97-AF65-F5344CB8AC3E}">
        <p14:creationId xmlns:p14="http://schemas.microsoft.com/office/powerpoint/2010/main" val="395312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88" y="1172648"/>
            <a:ext cx="10866912" cy="4873625"/>
          </a:xfrm>
        </p:spPr>
        <p:txBody>
          <a:bodyPr>
            <a:normAutofit fontScale="90000"/>
          </a:bodyPr>
          <a:lstStyle/>
          <a:p>
            <a:r>
              <a:rPr lang="en-US" sz="5400" b="1" i="1" dirty="0">
                <a:latin typeface="Century Schoolbook" panose="02040604050505020304" pitchFamily="18" charset="0"/>
              </a:rPr>
              <a:t>Refrain: </a:t>
            </a:r>
            <a:br>
              <a:rPr lang="en-US" sz="5400" b="1" i="1" dirty="0">
                <a:latin typeface="Century Schoolbook" panose="02040604050505020304" pitchFamily="18" charset="0"/>
              </a:rPr>
            </a:br>
            <a:br>
              <a:rPr lang="en-US" sz="5400" b="1" i="1" dirty="0">
                <a:latin typeface="Century Schoolbook" panose="02040604050505020304" pitchFamily="18" charset="0"/>
              </a:rPr>
            </a:br>
            <a:r>
              <a:rPr lang="en-US" sz="5400" b="1" dirty="0">
                <a:latin typeface="Century Schoolbook" panose="02040604050505020304" pitchFamily="18" charset="0"/>
              </a:rPr>
              <a:t>Jesu, Jesu, </a:t>
            </a:r>
            <a:br>
              <a:rPr lang="en-US" sz="5400" b="1" dirty="0">
                <a:latin typeface="Century Schoolbook" panose="02040604050505020304" pitchFamily="18" charset="0"/>
              </a:rPr>
            </a:br>
            <a:r>
              <a:rPr lang="en-US" sz="5400" b="1" dirty="0">
                <a:latin typeface="Century Schoolbook" panose="02040604050505020304" pitchFamily="18" charset="0"/>
              </a:rPr>
              <a:t>fill us with your love, </a:t>
            </a:r>
            <a:br>
              <a:rPr lang="en-US" sz="5400" b="1" dirty="0">
                <a:latin typeface="Century Schoolbook" panose="02040604050505020304" pitchFamily="18" charset="0"/>
              </a:rPr>
            </a:br>
            <a:r>
              <a:rPr lang="en-US" sz="5400" b="1" dirty="0">
                <a:latin typeface="Century Schoolbook" panose="02040604050505020304" pitchFamily="18" charset="0"/>
              </a:rPr>
              <a:t>show us how to serve </a:t>
            </a:r>
            <a:br>
              <a:rPr lang="en-US" sz="5400" b="1" dirty="0">
                <a:latin typeface="Century Schoolbook" panose="02040604050505020304" pitchFamily="18" charset="0"/>
              </a:rPr>
            </a:br>
            <a:r>
              <a:rPr lang="en-US" sz="5400" b="1" dirty="0">
                <a:latin typeface="Century Schoolbook" panose="02040604050505020304" pitchFamily="18" charset="0"/>
              </a:rPr>
              <a:t>the neighbors we have from you.</a:t>
            </a:r>
            <a:br>
              <a:rPr lang="en-US" sz="5400" b="1" dirty="0">
                <a:latin typeface="Century Schoolbook" panose="02040604050505020304" pitchFamily="18" charset="0"/>
              </a:rPr>
            </a:br>
            <a:r>
              <a:rPr lang="en-US" sz="4000" dirty="0">
                <a:latin typeface="Century Schoolbook" panose="02040604050505020304" pitchFamily="18" charset="0"/>
              </a:rPr>
              <a:t> </a:t>
            </a:r>
            <a:br>
              <a:rPr lang="en-US" sz="4000" dirty="0">
                <a:latin typeface="Century Schoolbook" panose="02040604050505020304" pitchFamily="18" charset="0"/>
              </a:rPr>
            </a:br>
            <a:endParaRPr lang="en-US" dirty="0">
              <a:latin typeface="Century Schoolbook" panose="02040604050505020304" pitchFamily="18" charset="0"/>
            </a:endParaRPr>
          </a:p>
        </p:txBody>
      </p:sp>
    </p:spTree>
    <p:extLst>
      <p:ext uri="{BB962C8B-B14F-4D97-AF65-F5344CB8AC3E}">
        <p14:creationId xmlns:p14="http://schemas.microsoft.com/office/powerpoint/2010/main" val="432187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4" y="398992"/>
            <a:ext cx="11006666" cy="5471231"/>
          </a:xfrm>
        </p:spPr>
        <p:txBody>
          <a:bodyPr>
            <a:normAutofit/>
          </a:bodyPr>
          <a:lstStyle/>
          <a:p>
            <a:pPr algn="ctr"/>
            <a:r>
              <a:rPr lang="en-US" sz="5400" dirty="0">
                <a:latin typeface="Century Schoolbook" panose="02040604050505020304" pitchFamily="18" charset="0"/>
              </a:rPr>
              <a:t>The Passing of the Peace</a:t>
            </a:r>
            <a:br>
              <a:rPr lang="en-US" sz="5400" dirty="0">
                <a:latin typeface="Century Schoolbook" panose="02040604050505020304" pitchFamily="18" charset="0"/>
              </a:rPr>
            </a:br>
            <a:br>
              <a:rPr lang="en-US" sz="5400" dirty="0">
                <a:latin typeface="Century Schoolbook" panose="02040604050505020304" pitchFamily="18" charset="0"/>
              </a:rPr>
            </a:br>
            <a:r>
              <a:rPr lang="en-US" sz="4800" dirty="0">
                <a:latin typeface="Century Schoolbook" panose="02040604050505020304" pitchFamily="18" charset="0"/>
              </a:rPr>
              <a:t>The Congregation</a:t>
            </a:r>
          </a:p>
        </p:txBody>
      </p:sp>
    </p:spTree>
    <p:extLst>
      <p:ext uri="{BB962C8B-B14F-4D97-AF65-F5344CB8AC3E}">
        <p14:creationId xmlns:p14="http://schemas.microsoft.com/office/powerpoint/2010/main" val="367157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168" y="796925"/>
            <a:ext cx="11746831" cy="5264150"/>
          </a:xfrm>
        </p:spPr>
        <p:txBody>
          <a:bodyPr>
            <a:noAutofit/>
          </a:bodyPr>
          <a:lstStyle/>
          <a:p>
            <a:br>
              <a:rPr lang="en-US" sz="5400" b="1" dirty="0">
                <a:latin typeface="Century Schoolbook" panose="02040604050505020304" pitchFamily="18" charset="0"/>
              </a:rPr>
            </a:br>
            <a:r>
              <a:rPr lang="en-US" sz="5400" b="1" dirty="0">
                <a:latin typeface="Century Schoolbook" panose="02040604050505020304" pitchFamily="18" charset="0"/>
              </a:rPr>
              <a:t>Kneels at the feet of his friends, </a:t>
            </a:r>
            <a:br>
              <a:rPr lang="en-US" sz="5400" b="1" dirty="0">
                <a:latin typeface="Century Schoolbook" panose="02040604050505020304" pitchFamily="18" charset="0"/>
              </a:rPr>
            </a:br>
            <a:r>
              <a:rPr lang="en-US" sz="5400" b="1" dirty="0">
                <a:latin typeface="Century Schoolbook" panose="02040604050505020304" pitchFamily="18" charset="0"/>
              </a:rPr>
              <a:t>silently washes their feet, </a:t>
            </a:r>
            <a:br>
              <a:rPr lang="en-US" sz="5400" b="1" dirty="0">
                <a:latin typeface="Century Schoolbook" panose="02040604050505020304" pitchFamily="18" charset="0"/>
              </a:rPr>
            </a:br>
            <a:r>
              <a:rPr lang="en-US" sz="5400" b="1" dirty="0">
                <a:latin typeface="Century Schoolbook" panose="02040604050505020304" pitchFamily="18" charset="0"/>
              </a:rPr>
              <a:t>Master who acts as a slave to them.</a:t>
            </a:r>
            <a:br>
              <a:rPr lang="en-US" sz="5400" b="1" dirty="0">
                <a:latin typeface="Century Schoolbook" panose="02040604050505020304" pitchFamily="18" charset="0"/>
              </a:rPr>
            </a:br>
            <a:br>
              <a:rPr lang="en-US" sz="5400" b="1" dirty="0">
                <a:solidFill>
                  <a:srgbClr val="FFFF00"/>
                </a:solidFill>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1304686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232" y="992187"/>
            <a:ext cx="10884568" cy="4873625"/>
          </a:xfrm>
        </p:spPr>
        <p:txBody>
          <a:bodyPr>
            <a:normAutofit fontScale="90000"/>
          </a:bodyPr>
          <a:lstStyle/>
          <a:p>
            <a:r>
              <a:rPr lang="en-US" sz="5400" b="1" i="1" dirty="0">
                <a:latin typeface="Century Schoolbook" panose="02040604050505020304" pitchFamily="18" charset="0"/>
              </a:rPr>
              <a:t>Refrain:</a:t>
            </a:r>
            <a:br>
              <a:rPr lang="en-US" sz="5400" b="1" i="1" dirty="0">
                <a:latin typeface="Century Schoolbook" panose="02040604050505020304" pitchFamily="18" charset="0"/>
              </a:rPr>
            </a:br>
            <a:br>
              <a:rPr lang="en-US" sz="5400" b="1" dirty="0">
                <a:latin typeface="Century Schoolbook" panose="02040604050505020304" pitchFamily="18" charset="0"/>
              </a:rPr>
            </a:br>
            <a:r>
              <a:rPr lang="en-US" sz="5400" b="1" dirty="0">
                <a:latin typeface="Century Schoolbook" panose="02040604050505020304" pitchFamily="18" charset="0"/>
              </a:rPr>
              <a:t>Jesu, Jesu, </a:t>
            </a:r>
            <a:br>
              <a:rPr lang="en-US" sz="5400" b="1" dirty="0">
                <a:latin typeface="Century Schoolbook" panose="02040604050505020304" pitchFamily="18" charset="0"/>
              </a:rPr>
            </a:br>
            <a:r>
              <a:rPr lang="en-US" sz="5400" b="1" dirty="0">
                <a:latin typeface="Century Schoolbook" panose="02040604050505020304" pitchFamily="18" charset="0"/>
              </a:rPr>
              <a:t>fill us with your love, </a:t>
            </a:r>
            <a:br>
              <a:rPr lang="en-US" sz="5400" b="1" dirty="0">
                <a:latin typeface="Century Schoolbook" panose="02040604050505020304" pitchFamily="18" charset="0"/>
              </a:rPr>
            </a:br>
            <a:r>
              <a:rPr lang="en-US" sz="5400" b="1" dirty="0">
                <a:latin typeface="Century Schoolbook" panose="02040604050505020304" pitchFamily="18" charset="0"/>
              </a:rPr>
              <a:t>show us how to serve </a:t>
            </a:r>
            <a:br>
              <a:rPr lang="en-US" sz="5400" b="1" dirty="0">
                <a:latin typeface="Century Schoolbook" panose="02040604050505020304" pitchFamily="18" charset="0"/>
              </a:rPr>
            </a:br>
            <a:r>
              <a:rPr lang="en-US" sz="5400" b="1" dirty="0">
                <a:latin typeface="Century Schoolbook" panose="02040604050505020304" pitchFamily="18" charset="0"/>
              </a:rPr>
              <a:t>the neighbors we have from you.</a:t>
            </a:r>
            <a:br>
              <a:rPr lang="en-US" sz="5400" b="1"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1780091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011" y="1315620"/>
            <a:ext cx="10968789" cy="4787900"/>
          </a:xfrm>
        </p:spPr>
        <p:txBody>
          <a:bodyPr>
            <a:normAutofit fontScale="90000"/>
          </a:bodyPr>
          <a:lstStyle/>
          <a:p>
            <a:r>
              <a:rPr lang="en-US" sz="5400" b="1" dirty="0">
                <a:latin typeface="Century Schoolbook" panose="02040604050505020304" pitchFamily="18" charset="0"/>
              </a:rPr>
              <a:t>Neighbors are rich and poor, </a:t>
            </a:r>
            <a:br>
              <a:rPr lang="en-US" sz="5400" b="1" dirty="0">
                <a:latin typeface="Century Schoolbook" panose="02040604050505020304" pitchFamily="18" charset="0"/>
              </a:rPr>
            </a:br>
            <a:r>
              <a:rPr lang="en-US" sz="5400" b="1" dirty="0">
                <a:latin typeface="Century Schoolbook" panose="02040604050505020304" pitchFamily="18" charset="0"/>
              </a:rPr>
              <a:t>neighbors are black and white, </a:t>
            </a:r>
            <a:br>
              <a:rPr lang="en-US" sz="5400" b="1" dirty="0">
                <a:latin typeface="Century Schoolbook" panose="02040604050505020304" pitchFamily="18" charset="0"/>
              </a:rPr>
            </a:br>
            <a:r>
              <a:rPr lang="en-US" sz="5400" b="1" dirty="0">
                <a:latin typeface="Century Schoolbook" panose="02040604050505020304" pitchFamily="18" charset="0"/>
              </a:rPr>
              <a:t>neighbors are near and far away.</a:t>
            </a:r>
            <a:br>
              <a:rPr lang="en-US" sz="5400" b="1" dirty="0">
                <a:latin typeface="Century Schoolbook" panose="02040604050505020304" pitchFamily="18" charset="0"/>
              </a:rPr>
            </a:br>
            <a:br>
              <a:rPr lang="en-US" b="1" dirty="0">
                <a:solidFill>
                  <a:srgbClr val="FFFF00"/>
                </a:solidFill>
              </a:rPr>
            </a:br>
            <a:endParaRPr lang="en-US" dirty="0"/>
          </a:p>
        </p:txBody>
      </p:sp>
    </p:spTree>
    <p:extLst>
      <p:ext uri="{BB962C8B-B14F-4D97-AF65-F5344CB8AC3E}">
        <p14:creationId xmlns:p14="http://schemas.microsoft.com/office/powerpoint/2010/main" val="137232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978" y="877887"/>
            <a:ext cx="10964779" cy="5102225"/>
          </a:xfrm>
        </p:spPr>
        <p:txBody>
          <a:bodyPr>
            <a:normAutofit fontScale="90000"/>
          </a:bodyPr>
          <a:lstStyle/>
          <a:p>
            <a:r>
              <a:rPr lang="en-US" sz="5400" b="1" i="1" dirty="0">
                <a:latin typeface="Century Schoolbook" panose="02040604050505020304" pitchFamily="18" charset="0"/>
              </a:rPr>
              <a:t>Refrain: </a:t>
            </a:r>
            <a:br>
              <a:rPr lang="en-US" sz="5400" b="1" i="1" dirty="0">
                <a:latin typeface="Century Schoolbook" panose="02040604050505020304" pitchFamily="18" charset="0"/>
              </a:rPr>
            </a:br>
            <a:br>
              <a:rPr lang="en-US" sz="5400" b="1" i="1" dirty="0">
                <a:latin typeface="Century Schoolbook" panose="02040604050505020304" pitchFamily="18" charset="0"/>
              </a:rPr>
            </a:br>
            <a:r>
              <a:rPr lang="en-US" sz="5400" b="1" dirty="0">
                <a:latin typeface="Century Schoolbook" panose="02040604050505020304" pitchFamily="18" charset="0"/>
              </a:rPr>
              <a:t>Jesu, Jesu, </a:t>
            </a:r>
            <a:br>
              <a:rPr lang="en-US" sz="5400" b="1" dirty="0">
                <a:latin typeface="Century Schoolbook" panose="02040604050505020304" pitchFamily="18" charset="0"/>
              </a:rPr>
            </a:br>
            <a:r>
              <a:rPr lang="en-US" sz="5400" b="1" dirty="0">
                <a:latin typeface="Century Schoolbook" panose="02040604050505020304" pitchFamily="18" charset="0"/>
              </a:rPr>
              <a:t>fill us with your love, </a:t>
            </a:r>
            <a:br>
              <a:rPr lang="en-US" sz="5400" b="1" dirty="0">
                <a:latin typeface="Century Schoolbook" panose="02040604050505020304" pitchFamily="18" charset="0"/>
              </a:rPr>
            </a:br>
            <a:r>
              <a:rPr lang="en-US" sz="5400" b="1" dirty="0">
                <a:latin typeface="Century Schoolbook" panose="02040604050505020304" pitchFamily="18" charset="0"/>
              </a:rPr>
              <a:t>show us how to serve </a:t>
            </a:r>
            <a:br>
              <a:rPr lang="en-US" sz="5400" b="1" dirty="0">
                <a:latin typeface="Century Schoolbook" panose="02040604050505020304" pitchFamily="18" charset="0"/>
              </a:rPr>
            </a:br>
            <a:r>
              <a:rPr lang="en-US" sz="5400" b="1" dirty="0">
                <a:latin typeface="Century Schoolbook" panose="02040604050505020304" pitchFamily="18" charset="0"/>
              </a:rPr>
              <a:t>the neighbors we have from you.</a:t>
            </a:r>
            <a:br>
              <a:rPr lang="en-US" sz="5400" b="1" dirty="0">
                <a:latin typeface="Century Schoolbook" panose="02040604050505020304" pitchFamily="18" charset="0"/>
              </a:rPr>
            </a:br>
            <a:r>
              <a:rPr lang="en-US" sz="4000" dirty="0">
                <a:solidFill>
                  <a:srgbClr val="FFFF00"/>
                </a:solidFill>
              </a:rPr>
              <a:t> </a:t>
            </a:r>
          </a:p>
        </p:txBody>
      </p:sp>
    </p:spTree>
    <p:extLst>
      <p:ext uri="{BB962C8B-B14F-4D97-AF65-F5344CB8AC3E}">
        <p14:creationId xmlns:p14="http://schemas.microsoft.com/office/powerpoint/2010/main" val="339519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884" y="365125"/>
            <a:ext cx="11105148" cy="6312401"/>
          </a:xfrm>
        </p:spPr>
        <p:txBody>
          <a:bodyPr>
            <a:normAutofit/>
          </a:bodyPr>
          <a:lstStyle/>
          <a:p>
            <a:r>
              <a:rPr lang="en-US" sz="5400" b="1" dirty="0">
                <a:latin typeface="Century Schoolbook" panose="02040604050505020304" pitchFamily="18" charset="0"/>
              </a:rPr>
              <a:t>These are the ones we should serve, </a:t>
            </a:r>
            <a:br>
              <a:rPr lang="en-US" sz="5400" b="1" dirty="0">
                <a:latin typeface="Century Schoolbook" panose="02040604050505020304" pitchFamily="18" charset="0"/>
              </a:rPr>
            </a:br>
            <a:r>
              <a:rPr lang="en-US" sz="5400" b="1" dirty="0">
                <a:latin typeface="Century Schoolbook" panose="02040604050505020304" pitchFamily="18" charset="0"/>
              </a:rPr>
              <a:t>these are the ones we should love; </a:t>
            </a:r>
            <a:br>
              <a:rPr lang="en-US" sz="5400" b="1" dirty="0">
                <a:latin typeface="Century Schoolbook" panose="02040604050505020304" pitchFamily="18" charset="0"/>
              </a:rPr>
            </a:br>
            <a:r>
              <a:rPr lang="en-US" sz="5400" b="1" dirty="0">
                <a:latin typeface="Century Schoolbook" panose="02040604050505020304" pitchFamily="18" charset="0"/>
              </a:rPr>
              <a:t>all these are neighbors to us </a:t>
            </a:r>
            <a:br>
              <a:rPr lang="en-US" sz="5400" b="1" dirty="0">
                <a:latin typeface="Century Schoolbook" panose="02040604050505020304" pitchFamily="18" charset="0"/>
              </a:rPr>
            </a:br>
            <a:r>
              <a:rPr lang="en-US" sz="5400" b="1" dirty="0">
                <a:latin typeface="Century Schoolbook" panose="02040604050505020304" pitchFamily="18" charset="0"/>
              </a:rPr>
              <a:t>and you.</a:t>
            </a:r>
            <a:br>
              <a:rPr lang="en-US" sz="5400" b="1"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4250784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16" y="1346200"/>
            <a:ext cx="11827041" cy="4387850"/>
          </a:xfrm>
        </p:spPr>
        <p:txBody>
          <a:bodyPr>
            <a:noAutofit/>
          </a:bodyPr>
          <a:lstStyle/>
          <a:p>
            <a:r>
              <a:rPr lang="en-US" sz="5400" b="1" i="1" dirty="0">
                <a:latin typeface="Century Schoolbook" panose="02040604050505020304" pitchFamily="18" charset="0"/>
              </a:rPr>
              <a:t>Refrain: </a:t>
            </a:r>
            <a:br>
              <a:rPr lang="en-US" sz="5400" b="1" i="1" dirty="0">
                <a:latin typeface="Century Schoolbook" panose="02040604050505020304" pitchFamily="18" charset="0"/>
              </a:rPr>
            </a:br>
            <a:br>
              <a:rPr lang="en-US" sz="5400" b="1" i="1" dirty="0">
                <a:latin typeface="Century Schoolbook" panose="02040604050505020304" pitchFamily="18" charset="0"/>
              </a:rPr>
            </a:br>
            <a:r>
              <a:rPr lang="en-US" sz="5400" b="1" dirty="0">
                <a:latin typeface="Century Schoolbook" panose="02040604050505020304" pitchFamily="18" charset="0"/>
              </a:rPr>
              <a:t>Jesu, Jesu, fill us with your love, show us how to serve </a:t>
            </a:r>
            <a:br>
              <a:rPr lang="en-US" sz="5400" b="1" dirty="0">
                <a:latin typeface="Century Schoolbook" panose="02040604050505020304" pitchFamily="18" charset="0"/>
              </a:rPr>
            </a:br>
            <a:r>
              <a:rPr lang="en-US" sz="5400" b="1" dirty="0">
                <a:latin typeface="Century Schoolbook" panose="02040604050505020304" pitchFamily="18" charset="0"/>
              </a:rPr>
              <a:t>the neighbors we have from you.</a:t>
            </a:r>
            <a:br>
              <a:rPr lang="en-US" sz="5400" b="1" dirty="0">
                <a:solidFill>
                  <a:srgbClr val="FFFF00"/>
                </a:solidFill>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78587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A8FCEB-1653-D003-708A-A957E130609E}"/>
              </a:ext>
            </a:extLst>
          </p:cNvPr>
          <p:cNvSpPr txBox="1"/>
          <p:nvPr/>
        </p:nvSpPr>
        <p:spPr>
          <a:xfrm>
            <a:off x="279070" y="844620"/>
            <a:ext cx="11800114" cy="4247317"/>
          </a:xfrm>
          <a:prstGeom prst="rect">
            <a:avLst/>
          </a:prstGeom>
          <a:noFill/>
        </p:spPr>
        <p:txBody>
          <a:bodyPr wrap="square">
            <a:spAutoFit/>
          </a:bodyPr>
          <a:lstStyle/>
          <a:p>
            <a:pPr algn="ctr"/>
            <a:endParaRPr lang="en-US" sz="5400" u="sng" dirty="0">
              <a:latin typeface="Century Schoolbook" panose="02040604050505020304" pitchFamily="18" charset="0"/>
            </a:endParaRPr>
          </a:p>
          <a:p>
            <a:pPr algn="ctr"/>
            <a:endParaRPr lang="en-US" sz="5400" u="sng" dirty="0">
              <a:latin typeface="Century Schoolbook" panose="02040604050505020304" pitchFamily="18" charset="0"/>
            </a:endParaRPr>
          </a:p>
          <a:p>
            <a:pPr algn="ctr"/>
            <a:r>
              <a:rPr lang="en-US" sz="5400" u="sng" dirty="0">
                <a:latin typeface="Century Schoolbook" panose="02040604050505020304" pitchFamily="18" charset="0"/>
              </a:rPr>
              <a:t>Proclamation of God’s Word</a:t>
            </a:r>
          </a:p>
          <a:p>
            <a:pPr algn="ctr"/>
            <a:endParaRPr lang="en-US" sz="5400" b="1" u="sng" dirty="0">
              <a:latin typeface="Century Schoolbook" panose="02040604050505020304" pitchFamily="18" charset="0"/>
            </a:endParaRPr>
          </a:p>
          <a:p>
            <a:pPr algn="ctr"/>
            <a:endParaRPr lang="en-US" sz="5400" b="1" u="sng" dirty="0">
              <a:latin typeface="Century Schoolbook" panose="02040604050505020304" pitchFamily="18" charset="0"/>
            </a:endParaRPr>
          </a:p>
        </p:txBody>
      </p:sp>
    </p:spTree>
    <p:extLst>
      <p:ext uri="{BB962C8B-B14F-4D97-AF65-F5344CB8AC3E}">
        <p14:creationId xmlns:p14="http://schemas.microsoft.com/office/powerpoint/2010/main" val="3726306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4512" y="339365"/>
            <a:ext cx="9703488" cy="6080289"/>
          </a:xfrm>
        </p:spPr>
        <p:txBody>
          <a:bodyPr>
            <a:noAutofit/>
          </a:bodyPr>
          <a:lstStyle/>
          <a:p>
            <a:pPr>
              <a:lnSpc>
                <a:spcPct val="100000"/>
              </a:lnSpc>
            </a:pPr>
            <a:r>
              <a:rPr lang="en-US" sz="5400" b="1" dirty="0">
                <a:solidFill>
                  <a:schemeClr val="bg1"/>
                </a:solidFill>
                <a:latin typeface="Century Schoolbook" panose="02040604050505020304" pitchFamily="18" charset="0"/>
              </a:rPr>
              <a:t>S</a:t>
            </a:r>
            <a:endParaRPr lang="en-US" sz="5400" dirty="0">
              <a:solidFill>
                <a:schemeClr val="bg1"/>
              </a:solidFill>
              <a:latin typeface="Century Schoolbook" panose="02040604050505020304" pitchFamily="18" charset="0"/>
            </a:endParaRPr>
          </a:p>
        </p:txBody>
      </p:sp>
      <p:sp>
        <p:nvSpPr>
          <p:cNvPr id="3" name="Subtitle 2"/>
          <p:cNvSpPr>
            <a:spLocks noGrp="1"/>
          </p:cNvSpPr>
          <p:nvPr>
            <p:ph type="subTitle" idx="1"/>
          </p:nvPr>
        </p:nvSpPr>
        <p:spPr>
          <a:xfrm>
            <a:off x="1087224" y="2245721"/>
            <a:ext cx="9728791" cy="1719563"/>
          </a:xfrm>
        </p:spPr>
        <p:txBody>
          <a:bodyPr>
            <a:noAutofit/>
          </a:bodyPr>
          <a:lstStyle/>
          <a:p>
            <a:endParaRPr lang="en-US" sz="6000" i="1" u="sng" dirty="0">
              <a:solidFill>
                <a:schemeClr val="bg1"/>
              </a:solidFill>
            </a:endParaRPr>
          </a:p>
          <a:p>
            <a:r>
              <a:rPr lang="en-US" sz="6000" i="1" u="sng" dirty="0">
                <a:solidFill>
                  <a:schemeClr val="bg1"/>
                </a:solidFill>
              </a:rPr>
              <a:t>2 Corinthians 12:1-4</a:t>
            </a:r>
          </a:p>
        </p:txBody>
      </p:sp>
      <p:sp>
        <p:nvSpPr>
          <p:cNvPr id="5" name="Rectangle 4">
            <a:extLst>
              <a:ext uri="{FF2B5EF4-FFF2-40B4-BE49-F238E27FC236}">
                <a16:creationId xmlns:a16="http://schemas.microsoft.com/office/drawing/2014/main" id="{A5293499-A20B-4D43-AC24-F3B7B7B24261}"/>
              </a:ext>
            </a:extLst>
          </p:cNvPr>
          <p:cNvSpPr/>
          <p:nvPr/>
        </p:nvSpPr>
        <p:spPr>
          <a:xfrm>
            <a:off x="621474" y="1051667"/>
            <a:ext cx="10949050" cy="4247317"/>
          </a:xfrm>
          <a:prstGeom prst="rect">
            <a:avLst/>
          </a:prstGeom>
        </p:spPr>
        <p:txBody>
          <a:bodyPr wrap="square">
            <a:spAutoFit/>
          </a:bodyPr>
          <a:lstStyle/>
          <a:p>
            <a:pPr>
              <a:buNone/>
            </a:pPr>
            <a:endParaRPr lang="en-US" sz="4800" b="1" dirty="0">
              <a:solidFill>
                <a:srgbClr val="FFFF00"/>
              </a:solidFill>
              <a:latin typeface="Century Schoolbook" panose="02040604050505020304" pitchFamily="18" charset="0"/>
            </a:endParaRPr>
          </a:p>
          <a:p>
            <a:pPr algn="ctr">
              <a:buNone/>
            </a:pPr>
            <a:r>
              <a:rPr lang="en-US" sz="6000" b="1" dirty="0">
                <a:latin typeface="Century Schoolbook" panose="02040604050505020304" pitchFamily="18" charset="0"/>
              </a:rPr>
              <a:t>The </a:t>
            </a:r>
            <a:r>
              <a:rPr lang="en-US" sz="5400" b="1" dirty="0">
                <a:latin typeface="Century Schoolbook" panose="02040604050505020304" pitchFamily="18" charset="0"/>
              </a:rPr>
              <a:t>Children’s</a:t>
            </a:r>
            <a:r>
              <a:rPr lang="en-US" sz="6000" b="1" dirty="0">
                <a:latin typeface="Century Schoolbook" panose="02040604050505020304" pitchFamily="18" charset="0"/>
              </a:rPr>
              <a:t> Moment</a:t>
            </a:r>
          </a:p>
          <a:p>
            <a:pPr algn="ctr">
              <a:buNone/>
            </a:pPr>
            <a:endParaRPr lang="en-US" sz="5400" b="1" dirty="0">
              <a:latin typeface="Century Schoolbook" panose="02040604050505020304" pitchFamily="18" charset="0"/>
            </a:endParaRPr>
          </a:p>
          <a:p>
            <a:pPr algn="ctr">
              <a:buNone/>
            </a:pPr>
            <a:endParaRPr lang="en-US" sz="5400" b="1" dirty="0">
              <a:latin typeface="Century Schoolbook" panose="02040604050505020304" pitchFamily="18" charset="0"/>
            </a:endParaRPr>
          </a:p>
          <a:p>
            <a:pPr algn="ctr">
              <a:buNone/>
            </a:pPr>
            <a:r>
              <a:rPr lang="en-US" sz="5400" b="1" dirty="0">
                <a:latin typeface="Century Schoolbook" panose="02040604050505020304" pitchFamily="18" charset="0"/>
              </a:rPr>
              <a:t>Mary Jane Cook</a:t>
            </a:r>
            <a:endParaRPr lang="en-US" sz="5400" dirty="0">
              <a:latin typeface="Century Schoolbook" panose="02040604050505020304" pitchFamily="18" charset="0"/>
            </a:endParaRPr>
          </a:p>
        </p:txBody>
      </p:sp>
    </p:spTree>
    <p:extLst>
      <p:ext uri="{BB962C8B-B14F-4D97-AF65-F5344CB8AC3E}">
        <p14:creationId xmlns:p14="http://schemas.microsoft.com/office/powerpoint/2010/main" val="3272811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44311"/>
            <a:ext cx="11311466" cy="6457245"/>
          </a:xfrm>
        </p:spPr>
        <p:txBody>
          <a:bodyPr>
            <a:noAutofit/>
          </a:bodyPr>
          <a:lstStyle/>
          <a:p>
            <a:pPr algn="ctr"/>
            <a:r>
              <a:rPr lang="en-US" sz="6000" b="1" dirty="0">
                <a:latin typeface="Century Schoolbook" panose="02040604050505020304" pitchFamily="18" charset="0"/>
              </a:rPr>
              <a:t>Prayer for Illumination</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Craig </a:t>
            </a:r>
            <a:r>
              <a:rPr lang="en-US" sz="5400" dirty="0" err="1">
                <a:latin typeface="Century Schoolbook" panose="02040604050505020304" pitchFamily="18" charset="0"/>
              </a:rPr>
              <a:t>Challender</a:t>
            </a:r>
            <a:endParaRPr lang="en-US" sz="5400" dirty="0">
              <a:latin typeface="Century Schoolbook" panose="02040604050505020304" pitchFamily="18" charset="0"/>
            </a:endParaRPr>
          </a:p>
        </p:txBody>
      </p:sp>
    </p:spTree>
    <p:extLst>
      <p:ext uri="{BB962C8B-B14F-4D97-AF65-F5344CB8AC3E}">
        <p14:creationId xmlns:p14="http://schemas.microsoft.com/office/powerpoint/2010/main" val="3178086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72967"/>
          </a:xfrm>
        </p:spPr>
        <p:txBody>
          <a:bodyPr>
            <a:normAutofit/>
          </a:bodyPr>
          <a:lstStyle/>
          <a:p>
            <a:r>
              <a:rPr lang="en-US" sz="5400" b="1" dirty="0">
                <a:latin typeface="Century Schoolbook" panose="02040604050505020304" pitchFamily="18" charset="0"/>
              </a:rPr>
              <a:t>Almighty God, through your only Son you overcame death and opened to us the light of eternity. </a:t>
            </a:r>
          </a:p>
        </p:txBody>
      </p:sp>
    </p:spTree>
    <p:extLst>
      <p:ext uri="{BB962C8B-B14F-4D97-AF65-F5344CB8AC3E}">
        <p14:creationId xmlns:p14="http://schemas.microsoft.com/office/powerpoint/2010/main" val="385321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25051"/>
            <a:ext cx="12096307" cy="6858000"/>
          </a:xfrm>
        </p:spPr>
        <p:txBody>
          <a:bodyPr anchor="b">
            <a:normAutofit fontScale="90000"/>
          </a:bodyPr>
          <a:lstStyle/>
          <a:p>
            <a:br>
              <a:rPr lang="en-US" b="1" dirty="0">
                <a:latin typeface="Century Schoolbook" panose="02040604050505020304" pitchFamily="18" charset="0"/>
              </a:rPr>
            </a:br>
            <a:br>
              <a:rPr lang="en-US" b="1" dirty="0">
                <a:latin typeface="Century Schoolbook" panose="02040604050505020304" pitchFamily="18" charset="0"/>
              </a:rPr>
            </a:br>
            <a:br>
              <a:rPr lang="en-US" b="1" dirty="0">
                <a:latin typeface="Century Schoolbook" panose="02040604050505020304" pitchFamily="18" charset="0"/>
              </a:rPr>
            </a:br>
            <a:br>
              <a:rPr lang="en-US" b="1" dirty="0">
                <a:latin typeface="Century Schoolbook" panose="02040604050505020304" pitchFamily="18" charset="0"/>
              </a:rPr>
            </a:br>
            <a:br>
              <a:rPr lang="en-US" b="1" dirty="0">
                <a:latin typeface="Century Schoolbook" panose="02040604050505020304" pitchFamily="18" charset="0"/>
              </a:rPr>
            </a:br>
            <a:br>
              <a:rPr lang="en-US" b="1" dirty="0">
                <a:latin typeface="Century Schoolbook" panose="02040604050505020304" pitchFamily="18" charset="0"/>
              </a:rPr>
            </a:br>
            <a:br>
              <a:rPr lang="en-US" b="1" dirty="0">
                <a:latin typeface="Century Schoolbook" panose="02040604050505020304" pitchFamily="18" charset="0"/>
              </a:rPr>
            </a:br>
            <a:br>
              <a:rPr lang="en-US" b="1" dirty="0">
                <a:latin typeface="Century Schoolbook" panose="02040604050505020304" pitchFamily="18" charset="0"/>
              </a:rPr>
            </a:br>
            <a:r>
              <a:rPr lang="en-US" b="1" dirty="0">
                <a:latin typeface="Century Schoolbook" panose="02040604050505020304" pitchFamily="18" charset="0"/>
              </a:rPr>
              <a:t>Prelude</a:t>
            </a:r>
            <a:br>
              <a:rPr lang="en-US" b="1" dirty="0">
                <a:latin typeface="Century Schoolbook" panose="02040604050505020304" pitchFamily="18" charset="0"/>
              </a:rPr>
            </a:br>
            <a:br>
              <a:rPr lang="en-US" sz="5400" dirty="0">
                <a:latin typeface="Century Schoolbook" panose="02040604050505020304" pitchFamily="18" charset="0"/>
              </a:rPr>
            </a:br>
            <a:r>
              <a:rPr lang="en-US" dirty="0">
                <a:latin typeface="Century Schoolbook" panose="02040604050505020304" pitchFamily="18" charset="0"/>
              </a:rPr>
              <a:t>A Mighty Fortress Is Our God</a:t>
            </a:r>
            <a:br>
              <a:rPr lang="en-US" sz="5400" dirty="0">
                <a:latin typeface="Century Schoolbook" panose="02040604050505020304" pitchFamily="18" charset="0"/>
              </a:rPr>
            </a:br>
            <a:r>
              <a:rPr lang="en-US" sz="5400" dirty="0">
                <a:latin typeface="Century Schoolbook" panose="02040604050505020304" pitchFamily="18" charset="0"/>
              </a:rPr>
              <a:t>- Douglas Wagner </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 </a:t>
            </a:r>
            <a:br>
              <a:rPr lang="en-US" sz="5400" dirty="0">
                <a:latin typeface="Century Schoolbook" panose="02040604050505020304" pitchFamily="18" charset="0"/>
              </a:rPr>
            </a:br>
            <a:r>
              <a:rPr lang="en-US" sz="5400" dirty="0">
                <a:latin typeface="Century Schoolbook" panose="02040604050505020304" pitchFamily="18" charset="0"/>
              </a:rPr>
              <a:t>Dr. Gordon Ring</a:t>
            </a:r>
            <a:br>
              <a:rPr lang="en-US" sz="5400" dirty="0">
                <a:latin typeface="Century Schoolbook" panose="02040604050505020304" pitchFamily="18" charset="0"/>
              </a:rPr>
            </a:br>
            <a:r>
              <a:rPr lang="en-US" sz="5400" dirty="0">
                <a:latin typeface="Century Schoolbook" panose="02040604050505020304" pitchFamily="18" charset="0"/>
              </a:rPr>
              <a:t>and the </a:t>
            </a:r>
            <a:r>
              <a:rPr lang="en-US" sz="5400" dirty="0" err="1">
                <a:latin typeface="Century Schoolbook" panose="02040604050505020304" pitchFamily="18" charset="0"/>
              </a:rPr>
              <a:t>Handbell</a:t>
            </a:r>
            <a:r>
              <a:rPr lang="en-US" sz="5400" dirty="0">
                <a:latin typeface="Century Schoolbook" panose="02040604050505020304" pitchFamily="18" charset="0"/>
              </a:rPr>
              <a:t> Choir</a:t>
            </a:r>
            <a:br>
              <a:rPr lang="en-US" sz="5400" dirty="0">
                <a:latin typeface="Century Schoolbook" panose="02040604050505020304" pitchFamily="18" charset="0"/>
              </a:rPr>
            </a:br>
            <a:br>
              <a:rPr lang="en-US" sz="5400" dirty="0">
                <a:latin typeface="Century Schoolbook" panose="02040604050505020304" pitchFamily="18" charset="0"/>
              </a:rPr>
            </a:br>
            <a:br>
              <a:rPr lang="en-US" sz="5400" dirty="0">
                <a:latin typeface="Century Schoolbook" panose="02040604050505020304" pitchFamily="18" charset="0"/>
              </a:rPr>
            </a:br>
            <a:endParaRPr lang="en-US" sz="5400"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2517097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32290"/>
          </a:xfrm>
        </p:spPr>
        <p:txBody>
          <a:bodyPr>
            <a:normAutofit/>
          </a:bodyPr>
          <a:lstStyle/>
          <a:p>
            <a:r>
              <a:rPr lang="en-US" sz="5400" b="1" dirty="0">
                <a:latin typeface="Century Schoolbook" panose="02040604050505020304" pitchFamily="18" charset="0"/>
              </a:rPr>
              <a:t>Enlighten our minds and kindle our hearts with the presence of your Spirit, </a:t>
            </a:r>
          </a:p>
        </p:txBody>
      </p:sp>
    </p:spTree>
    <p:extLst>
      <p:ext uri="{BB962C8B-B14F-4D97-AF65-F5344CB8AC3E}">
        <p14:creationId xmlns:p14="http://schemas.microsoft.com/office/powerpoint/2010/main" val="1086890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6721"/>
          </a:xfrm>
        </p:spPr>
        <p:txBody>
          <a:bodyPr>
            <a:normAutofit/>
          </a:bodyPr>
          <a:lstStyle/>
          <a:p>
            <a:r>
              <a:rPr lang="en-US" sz="5400" dirty="0">
                <a:latin typeface="Century Schoolbook" panose="02040604050505020304" pitchFamily="18" charset="0"/>
              </a:rPr>
              <a:t>that we may hear your words of comfort and challenge in the reading of the scriptures, through Jesus Christ our Lord.</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Amen. </a:t>
            </a:r>
          </a:p>
        </p:txBody>
      </p:sp>
    </p:spTree>
    <p:extLst>
      <p:ext uri="{BB962C8B-B14F-4D97-AF65-F5344CB8AC3E}">
        <p14:creationId xmlns:p14="http://schemas.microsoft.com/office/powerpoint/2010/main" val="1460967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115" y="462844"/>
            <a:ext cx="10515600" cy="5781852"/>
          </a:xfrm>
        </p:spPr>
        <p:txBody>
          <a:bodyPr>
            <a:normAutofit/>
          </a:bodyPr>
          <a:lstStyle/>
          <a:p>
            <a:pPr marL="0" indent="0" algn="ctr">
              <a:buNone/>
            </a:pPr>
            <a:endParaRPr lang="en-US" sz="6000" dirty="0">
              <a:latin typeface="Century Schoolbook" panose="02040604050505020304" pitchFamily="18" charset="0"/>
            </a:endParaRPr>
          </a:p>
          <a:p>
            <a:pPr marL="0" indent="0" algn="ctr">
              <a:buNone/>
            </a:pPr>
            <a:r>
              <a:rPr lang="en-US" sz="5400" b="1" dirty="0">
                <a:latin typeface="Century Schoolbook" panose="02040604050505020304" pitchFamily="18" charset="0"/>
              </a:rPr>
              <a:t>Scripture Reading</a:t>
            </a:r>
          </a:p>
          <a:p>
            <a:pPr marL="0" indent="0" algn="ctr">
              <a:buNone/>
            </a:pPr>
            <a:endParaRPr lang="en-US" sz="6000" dirty="0">
              <a:latin typeface="Century Schoolbook" panose="02040604050505020304" pitchFamily="18" charset="0"/>
            </a:endParaRPr>
          </a:p>
          <a:p>
            <a:pPr marL="0" indent="0" algn="ctr">
              <a:buNone/>
            </a:pPr>
            <a:r>
              <a:rPr lang="en-US" sz="6000" b="1" dirty="0">
                <a:latin typeface="Century Schoolbook" panose="02040604050505020304" pitchFamily="18" charset="0"/>
              </a:rPr>
              <a:t>Scripture: </a:t>
            </a:r>
            <a:r>
              <a:rPr lang="en-US" sz="6000" dirty="0">
                <a:latin typeface="Century Schoolbook" panose="02040604050505020304" pitchFamily="18" charset="0"/>
              </a:rPr>
              <a:t>Micah 6: 6-8 </a:t>
            </a:r>
          </a:p>
          <a:p>
            <a:pPr marL="0" indent="0" algn="ctr">
              <a:buNone/>
            </a:pPr>
            <a:endParaRPr lang="en-US" sz="5400" dirty="0">
              <a:latin typeface="Century Schoolbook" panose="02040604050505020304" pitchFamily="18" charset="0"/>
            </a:endParaRPr>
          </a:p>
          <a:p>
            <a:pPr marL="0" indent="0" algn="ctr">
              <a:buNone/>
            </a:pPr>
            <a:r>
              <a:rPr lang="en-US" sz="5400" dirty="0">
                <a:latin typeface="Century Schoolbook" panose="02040604050505020304" pitchFamily="18" charset="0"/>
              </a:rPr>
              <a:t>Craig </a:t>
            </a:r>
            <a:r>
              <a:rPr lang="en-US" sz="5400" dirty="0" err="1">
                <a:latin typeface="Century Schoolbook" panose="02040604050505020304" pitchFamily="18" charset="0"/>
              </a:rPr>
              <a:t>Challender</a:t>
            </a:r>
            <a:endParaRPr lang="en-US" sz="5400" dirty="0">
              <a:latin typeface="Century Schoolbook" panose="02040604050505020304" pitchFamily="18" charset="0"/>
            </a:endParaRPr>
          </a:p>
        </p:txBody>
      </p:sp>
    </p:spTree>
    <p:extLst>
      <p:ext uri="{BB962C8B-B14F-4D97-AF65-F5344CB8AC3E}">
        <p14:creationId xmlns:p14="http://schemas.microsoft.com/office/powerpoint/2010/main" val="3944010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0906"/>
          </a:xfrm>
        </p:spPr>
        <p:txBody>
          <a:bodyPr>
            <a:normAutofit/>
          </a:bodyPr>
          <a:lstStyle/>
          <a:p>
            <a:r>
              <a:rPr lang="en-US" sz="5400" dirty="0">
                <a:latin typeface="Century Schoolbook" panose="02040604050505020304" pitchFamily="18" charset="0"/>
              </a:rPr>
              <a:t>“With what shall I come before the Lord and bow myself before God on high?</a:t>
            </a:r>
          </a:p>
        </p:txBody>
      </p:sp>
    </p:spTree>
    <p:extLst>
      <p:ext uri="{BB962C8B-B14F-4D97-AF65-F5344CB8AC3E}">
        <p14:creationId xmlns:p14="http://schemas.microsoft.com/office/powerpoint/2010/main" val="1547460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5133"/>
            <a:ext cx="10515600" cy="5689600"/>
          </a:xfrm>
        </p:spPr>
        <p:txBody>
          <a:bodyPr>
            <a:normAutofit/>
          </a:bodyPr>
          <a:lstStyle/>
          <a:p>
            <a:r>
              <a:rPr lang="en-US" sz="5400" dirty="0">
                <a:latin typeface="Century Schoolbook" panose="02040604050505020304" pitchFamily="18" charset="0"/>
              </a:rPr>
              <a:t>Shall I come before him with burnt offerings, with calves a year old?</a:t>
            </a:r>
          </a:p>
        </p:txBody>
      </p:sp>
    </p:spTree>
    <p:extLst>
      <p:ext uri="{BB962C8B-B14F-4D97-AF65-F5344CB8AC3E}">
        <p14:creationId xmlns:p14="http://schemas.microsoft.com/office/powerpoint/2010/main" val="1960933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0136"/>
            <a:ext cx="10515600" cy="5062660"/>
          </a:xfrm>
        </p:spPr>
        <p:txBody>
          <a:bodyPr>
            <a:normAutofit/>
          </a:bodyPr>
          <a:lstStyle/>
          <a:p>
            <a:r>
              <a:rPr lang="en-US" sz="5400" dirty="0">
                <a:latin typeface="Century Schoolbook" panose="02040604050505020304" pitchFamily="18" charset="0"/>
              </a:rPr>
              <a:t>Will the LORD be pleased with thousands of rams, with ten thousands of rivers of oil?</a:t>
            </a:r>
          </a:p>
        </p:txBody>
      </p:sp>
    </p:spTree>
    <p:extLst>
      <p:ext uri="{BB962C8B-B14F-4D97-AF65-F5344CB8AC3E}">
        <p14:creationId xmlns:p14="http://schemas.microsoft.com/office/powerpoint/2010/main" val="4287732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5737"/>
          </a:xfrm>
        </p:spPr>
        <p:txBody>
          <a:bodyPr>
            <a:normAutofit/>
          </a:bodyPr>
          <a:lstStyle/>
          <a:p>
            <a:r>
              <a:rPr lang="en-US" sz="5400" dirty="0">
                <a:latin typeface="Century Schoolbook" panose="02040604050505020304" pitchFamily="18" charset="0"/>
              </a:rPr>
              <a:t>Shall I give my firstborn for my transgression, the fruit of my body for the sin of my soul?”</a:t>
            </a:r>
          </a:p>
        </p:txBody>
      </p:sp>
    </p:spTree>
    <p:extLst>
      <p:ext uri="{BB962C8B-B14F-4D97-AF65-F5344CB8AC3E}">
        <p14:creationId xmlns:p14="http://schemas.microsoft.com/office/powerpoint/2010/main" val="1457035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84" y="0"/>
            <a:ext cx="12083716" cy="6420685"/>
          </a:xfrm>
        </p:spPr>
        <p:txBody>
          <a:bodyPr>
            <a:normAutofit/>
          </a:bodyPr>
          <a:lstStyle/>
          <a:p>
            <a:r>
              <a:rPr lang="en-US" sz="5400" dirty="0">
                <a:latin typeface="Century Schoolbook" panose="02040604050505020304" pitchFamily="18" charset="0"/>
              </a:rPr>
              <a:t>He has told you, O mortal, what is good, and what does the Lord require of you but </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to do justice </a:t>
            </a:r>
            <a:br>
              <a:rPr lang="en-US" sz="5400" dirty="0">
                <a:latin typeface="Century Schoolbook" panose="02040604050505020304" pitchFamily="18" charset="0"/>
              </a:rPr>
            </a:br>
            <a:r>
              <a:rPr lang="en-US" sz="5400" dirty="0">
                <a:latin typeface="Century Schoolbook" panose="02040604050505020304" pitchFamily="18" charset="0"/>
              </a:rPr>
              <a:t>and to love kindness </a:t>
            </a:r>
            <a:br>
              <a:rPr lang="en-US" sz="5400" dirty="0">
                <a:latin typeface="Century Schoolbook" panose="02040604050505020304" pitchFamily="18" charset="0"/>
              </a:rPr>
            </a:br>
            <a:r>
              <a:rPr lang="en-US" sz="5400" dirty="0">
                <a:latin typeface="Century Schoolbook" panose="02040604050505020304" pitchFamily="18" charset="0"/>
              </a:rPr>
              <a:t>and to walk humbly with your God?</a:t>
            </a:r>
          </a:p>
        </p:txBody>
      </p:sp>
    </p:spTree>
    <p:extLst>
      <p:ext uri="{BB962C8B-B14F-4D97-AF65-F5344CB8AC3E}">
        <p14:creationId xmlns:p14="http://schemas.microsoft.com/office/powerpoint/2010/main" val="102749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9"/>
            <a:ext cx="10515600" cy="5918444"/>
          </a:xfrm>
        </p:spPr>
        <p:txBody>
          <a:bodyPr>
            <a:normAutofit/>
          </a:bodyPr>
          <a:lstStyle/>
          <a:p>
            <a:pPr algn="ctr"/>
            <a:br>
              <a:rPr lang="en-US" sz="5400" dirty="0">
                <a:latin typeface="Century Schoolbook" panose="02040604050505020304" pitchFamily="18" charset="0"/>
              </a:rPr>
            </a:br>
            <a:br>
              <a:rPr lang="en-US" sz="5400" dirty="0">
                <a:latin typeface="Century Schoolbook" panose="02040604050505020304" pitchFamily="18" charset="0"/>
              </a:rPr>
            </a:br>
            <a:r>
              <a:rPr lang="en-US" dirty="0">
                <a:latin typeface="Century Schoolbook" panose="02040604050505020304" pitchFamily="18" charset="0"/>
              </a:rPr>
              <a:t>The Word of God for the People of God </a:t>
            </a:r>
            <a:br>
              <a:rPr lang="en-US" dirty="0">
                <a:latin typeface="Century Schoolbook" panose="02040604050505020304" pitchFamily="18" charset="0"/>
              </a:rPr>
            </a:br>
            <a:br>
              <a:rPr lang="en-US" dirty="0">
                <a:latin typeface="Century Schoolbook" panose="02040604050505020304" pitchFamily="18" charset="0"/>
              </a:rPr>
            </a:br>
            <a:r>
              <a:rPr lang="en-US" b="1" dirty="0">
                <a:latin typeface="Century Schoolbook" panose="02040604050505020304" pitchFamily="18" charset="0"/>
              </a:rPr>
              <a:t>Thanks be to God!</a:t>
            </a:r>
          </a:p>
        </p:txBody>
      </p:sp>
    </p:spTree>
    <p:extLst>
      <p:ext uri="{BB962C8B-B14F-4D97-AF65-F5344CB8AC3E}">
        <p14:creationId xmlns:p14="http://schemas.microsoft.com/office/powerpoint/2010/main" val="3269595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solidFill>
                  <a:schemeClr val="bg1"/>
                </a:solidFill>
                <a:latin typeface="Century Schoolbook" panose="02040604050505020304" pitchFamily="18" charset="0"/>
              </a:rPr>
              <a:t>Doxology</a:t>
            </a:r>
          </a:p>
        </p:txBody>
      </p:sp>
      <p:sp>
        <p:nvSpPr>
          <p:cNvPr id="4" name="Content Placeholder 3">
            <a:extLst>
              <a:ext uri="{FF2B5EF4-FFF2-40B4-BE49-F238E27FC236}">
                <a16:creationId xmlns:a16="http://schemas.microsoft.com/office/drawing/2014/main" id="{E5DA0886-D088-4245-9832-060E73456AB7}"/>
              </a:ext>
            </a:extLst>
          </p:cNvPr>
          <p:cNvSpPr>
            <a:spLocks noGrp="1"/>
          </p:cNvSpPr>
          <p:nvPr>
            <p:ph idx="1"/>
          </p:nvPr>
        </p:nvSpPr>
        <p:spPr>
          <a:xfrm>
            <a:off x="414779" y="622300"/>
            <a:ext cx="11321592" cy="5737860"/>
          </a:xfrm>
        </p:spPr>
        <p:txBody>
          <a:bodyPr>
            <a:normAutofit/>
          </a:bodyPr>
          <a:lstStyle/>
          <a:p>
            <a:pPr marL="0" indent="0" algn="ctr">
              <a:buNone/>
            </a:pPr>
            <a:endParaRPr lang="en-US" sz="5400" b="1" dirty="0">
              <a:latin typeface="Century Schoolbook" panose="02040604050505020304" pitchFamily="18" charset="0"/>
            </a:endParaRPr>
          </a:p>
          <a:p>
            <a:pPr marL="0" indent="0" algn="ctr">
              <a:buNone/>
            </a:pPr>
            <a:r>
              <a:rPr lang="en-US" sz="5400" b="1" dirty="0">
                <a:latin typeface="Century Schoolbook" panose="02040604050505020304" pitchFamily="18" charset="0"/>
              </a:rPr>
              <a:t>Sermon</a:t>
            </a:r>
          </a:p>
          <a:p>
            <a:pPr marL="0" indent="0" algn="ctr">
              <a:buNone/>
            </a:pPr>
            <a:endParaRPr lang="en-US" sz="5400" b="1" dirty="0">
              <a:latin typeface="Century Schoolbook" panose="02040604050505020304" pitchFamily="18" charset="0"/>
            </a:endParaRPr>
          </a:p>
          <a:p>
            <a:pPr marL="0" indent="0" algn="ctr">
              <a:buNone/>
            </a:pPr>
            <a:r>
              <a:rPr lang="en-US" sz="4900" b="1" dirty="0">
                <a:latin typeface="Century Schoolbook" panose="02040604050505020304" pitchFamily="18" charset="0"/>
              </a:rPr>
              <a:t>“</a:t>
            </a:r>
            <a:r>
              <a:rPr lang="en-US" sz="4800" b="1" dirty="0">
                <a:latin typeface="Century Schoolbook" panose="02040604050505020304" pitchFamily="18" charset="0"/>
              </a:rPr>
              <a:t>Roots: Holy INSIDE and OUT”</a:t>
            </a:r>
          </a:p>
          <a:p>
            <a:pPr marL="0" indent="0" algn="ctr">
              <a:buNone/>
            </a:pPr>
            <a:endParaRPr lang="en-US" sz="4900" b="1" dirty="0">
              <a:latin typeface="Century Schoolbook" panose="02040604050505020304" pitchFamily="18" charset="0"/>
            </a:endParaRPr>
          </a:p>
          <a:p>
            <a:pPr marL="0" indent="0" algn="ctr">
              <a:buNone/>
            </a:pPr>
            <a:r>
              <a:rPr lang="en-US" sz="4900" b="1" dirty="0">
                <a:latin typeface="Century Schoolbook" panose="02040604050505020304" pitchFamily="18" charset="0"/>
              </a:rPr>
              <a:t>Rev. Susie Thomas</a:t>
            </a:r>
          </a:p>
        </p:txBody>
      </p:sp>
      <p:sp>
        <p:nvSpPr>
          <p:cNvPr id="3" name="Title 1"/>
          <p:cNvSpPr txBox="1">
            <a:spLocks/>
          </p:cNvSpPr>
          <p:nvPr/>
        </p:nvSpPr>
        <p:spPr>
          <a:xfrm>
            <a:off x="1592580" y="838987"/>
            <a:ext cx="9144000" cy="36920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b="1" i="1"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203905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A2FF-1CB7-4440-B32E-ED6C4E7C8654}"/>
              </a:ext>
            </a:extLst>
          </p:cNvPr>
          <p:cNvSpPr>
            <a:spLocks noGrp="1"/>
          </p:cNvSpPr>
          <p:nvPr>
            <p:ph type="title"/>
          </p:nvPr>
        </p:nvSpPr>
        <p:spPr>
          <a:xfrm>
            <a:off x="0" y="365125"/>
            <a:ext cx="12192000" cy="6137275"/>
          </a:xfrm>
        </p:spPr>
        <p:txBody>
          <a:bodyPr>
            <a:noAutofit/>
          </a:bodyPr>
          <a:lstStyle/>
          <a:p>
            <a:pPr algn="ctr"/>
            <a:r>
              <a:rPr lang="en-US" sz="5400" b="1" dirty="0">
                <a:latin typeface="Century Schoolbook" panose="02040604050505020304" pitchFamily="18" charset="0"/>
              </a:rPr>
              <a:t>Responsive Psalm</a:t>
            </a:r>
            <a:br>
              <a:rPr lang="en-US" sz="5400" b="1" dirty="0">
                <a:latin typeface="Century Schoolbook" panose="02040604050505020304" pitchFamily="18" charset="0"/>
              </a:rPr>
            </a:br>
            <a:br>
              <a:rPr lang="en-US" sz="5400" b="1" dirty="0">
                <a:latin typeface="Century Schoolbook" panose="02040604050505020304" pitchFamily="18" charset="0"/>
              </a:rPr>
            </a:br>
            <a:r>
              <a:rPr lang="en-US" sz="5400" b="1" dirty="0">
                <a:latin typeface="Century Schoolbook" panose="02040604050505020304" pitchFamily="18" charset="0"/>
              </a:rPr>
              <a:t> </a:t>
            </a:r>
            <a:r>
              <a:rPr lang="en-US" sz="5400" dirty="0">
                <a:latin typeface="Century Schoolbook" panose="02040604050505020304" pitchFamily="18" charset="0"/>
              </a:rPr>
              <a:t>UMH #745 </a:t>
            </a:r>
            <a:br>
              <a:rPr lang="en-US" sz="5400" dirty="0">
                <a:latin typeface="Century Schoolbook" panose="02040604050505020304" pitchFamily="18" charset="0"/>
              </a:rPr>
            </a:br>
            <a:br>
              <a:rPr lang="en-US" sz="5400" dirty="0">
                <a:latin typeface="Century Schoolbook" panose="02040604050505020304" pitchFamily="18" charset="0"/>
              </a:rPr>
            </a:br>
            <a:r>
              <a:rPr lang="en-US" sz="4800" dirty="0">
                <a:latin typeface="Century Schoolbook" panose="02040604050505020304" pitchFamily="18" charset="0"/>
              </a:rPr>
              <a:t>Craig </a:t>
            </a:r>
            <a:r>
              <a:rPr lang="en-US" sz="4800" dirty="0" err="1">
                <a:latin typeface="Century Schoolbook" panose="02040604050505020304" pitchFamily="18" charset="0"/>
              </a:rPr>
              <a:t>Challender</a:t>
            </a:r>
            <a:endParaRPr lang="en-US" sz="4800" b="1" dirty="0">
              <a:latin typeface="Century Schoolbook" panose="02040604050505020304" pitchFamily="18" charset="0"/>
            </a:endParaRPr>
          </a:p>
        </p:txBody>
      </p:sp>
    </p:spTree>
    <p:extLst>
      <p:ext uri="{BB962C8B-B14F-4D97-AF65-F5344CB8AC3E}">
        <p14:creationId xmlns:p14="http://schemas.microsoft.com/office/powerpoint/2010/main" val="123944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777" y="557036"/>
            <a:ext cx="10515600" cy="5663142"/>
          </a:xfrm>
        </p:spPr>
        <p:txBody>
          <a:bodyPr>
            <a:normAutofit/>
          </a:bodyPr>
          <a:lstStyle/>
          <a:p>
            <a:pPr algn="ctr"/>
            <a:r>
              <a:rPr lang="en-US" sz="5400" b="1" u="sng" dirty="0">
                <a:latin typeface="Century Schoolbook" panose="02040604050505020304" pitchFamily="18" charset="0"/>
              </a:rPr>
              <a:t>Response to the Word</a:t>
            </a:r>
            <a:br>
              <a:rPr lang="en-US" sz="5400" b="1" dirty="0">
                <a:latin typeface="Century Schoolbook" panose="02040604050505020304" pitchFamily="18" charset="0"/>
              </a:rPr>
            </a:br>
            <a:br>
              <a:rPr lang="en-US" b="1" dirty="0"/>
            </a:br>
            <a:endParaRPr lang="en-US" dirty="0"/>
          </a:p>
        </p:txBody>
      </p:sp>
    </p:spTree>
    <p:extLst>
      <p:ext uri="{BB962C8B-B14F-4D97-AF65-F5344CB8AC3E}">
        <p14:creationId xmlns:p14="http://schemas.microsoft.com/office/powerpoint/2010/main" val="918072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9488" y="202019"/>
            <a:ext cx="12032512" cy="64433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00000"/>
              </a:lnSpc>
              <a:spcBef>
                <a:spcPts val="0"/>
              </a:spcBef>
            </a:pPr>
            <a:endParaRPr lang="en-US" sz="5400" dirty="0">
              <a:solidFill>
                <a:schemeClr val="bg1"/>
              </a:solidFill>
              <a:latin typeface="Century Schoolbook" panose="02040604050505020304" pitchFamily="18" charset="0"/>
            </a:endParaRPr>
          </a:p>
          <a:p>
            <a:pPr marL="342900" lvl="0" indent="-342900" algn="l">
              <a:lnSpc>
                <a:spcPct val="100000"/>
              </a:lnSpc>
              <a:spcBef>
                <a:spcPts val="0"/>
              </a:spcBef>
            </a:pPr>
            <a:endParaRPr lang="en-US" sz="5400" dirty="0">
              <a:solidFill>
                <a:schemeClr val="bg1"/>
              </a:solidFill>
              <a:latin typeface="Century Schoolbook" panose="02040604050505020304" pitchFamily="18" charset="0"/>
            </a:endParaRPr>
          </a:p>
        </p:txBody>
      </p:sp>
      <p:sp>
        <p:nvSpPr>
          <p:cNvPr id="2" name="Rectangle 1"/>
          <p:cNvSpPr/>
          <p:nvPr/>
        </p:nvSpPr>
        <p:spPr>
          <a:xfrm>
            <a:off x="701902" y="444500"/>
            <a:ext cx="11330609" cy="1323439"/>
          </a:xfrm>
          <a:prstGeom prst="rect">
            <a:avLst/>
          </a:prstGeom>
        </p:spPr>
        <p:txBody>
          <a:bodyPr wrap="square">
            <a:spAutoFit/>
          </a:bodyPr>
          <a:lstStyle/>
          <a:p>
            <a:pPr algn="ctr"/>
            <a:endParaRPr lang="en-US" sz="3200" dirty="0"/>
          </a:p>
          <a:p>
            <a:pPr algn="ctr"/>
            <a:r>
              <a:rPr lang="en-US" sz="4800" dirty="0">
                <a:latin typeface="Century Schoolbook" panose="02040604050505020304" pitchFamily="18" charset="0"/>
              </a:rPr>
              <a:t> </a:t>
            </a:r>
            <a:endParaRPr lang="en-US" sz="4800" dirty="0">
              <a:solidFill>
                <a:schemeClr val="bg1"/>
              </a:solidFill>
              <a:latin typeface="Century Schoolbook" panose="02040604050505020304" pitchFamily="18" charset="0"/>
            </a:endParaRPr>
          </a:p>
        </p:txBody>
      </p:sp>
      <p:sp>
        <p:nvSpPr>
          <p:cNvPr id="3" name="Rectangle 2">
            <a:extLst>
              <a:ext uri="{FF2B5EF4-FFF2-40B4-BE49-F238E27FC236}">
                <a16:creationId xmlns:a16="http://schemas.microsoft.com/office/drawing/2014/main" id="{7A94711C-3A97-462F-BED5-D4894A5DE526}"/>
              </a:ext>
            </a:extLst>
          </p:cNvPr>
          <p:cNvSpPr/>
          <p:nvPr/>
        </p:nvSpPr>
        <p:spPr>
          <a:xfrm>
            <a:off x="159488" y="853580"/>
            <a:ext cx="11613411" cy="5186035"/>
          </a:xfrm>
          <a:prstGeom prst="rect">
            <a:avLst/>
          </a:prstGeom>
        </p:spPr>
        <p:txBody>
          <a:bodyPr wrap="square">
            <a:spAutoFit/>
          </a:bodyPr>
          <a:lstStyle/>
          <a:p>
            <a:pPr algn="ctr">
              <a:buNone/>
            </a:pPr>
            <a:r>
              <a:rPr lang="en-US" sz="6000" b="1" dirty="0">
                <a:latin typeface="Century Schoolbook" panose="02040604050505020304" pitchFamily="18" charset="0"/>
              </a:rPr>
              <a:t>Hymn</a:t>
            </a:r>
          </a:p>
          <a:p>
            <a:pPr algn="ctr">
              <a:buNone/>
            </a:pPr>
            <a:endParaRPr lang="en-US" sz="4800" b="1" dirty="0">
              <a:latin typeface="Century Schoolbook" panose="02040604050505020304" pitchFamily="18" charset="0"/>
            </a:endParaRPr>
          </a:p>
          <a:p>
            <a:pPr algn="ctr">
              <a:buNone/>
            </a:pPr>
            <a:r>
              <a:rPr lang="en-US" sz="5400" b="1" dirty="0">
                <a:latin typeface="Century Schoolbook" panose="02040604050505020304" pitchFamily="18" charset="0"/>
              </a:rPr>
              <a:t>FWS #2171</a:t>
            </a:r>
          </a:p>
          <a:p>
            <a:pPr algn="ctr">
              <a:buNone/>
            </a:pPr>
            <a:r>
              <a:rPr lang="en-US" sz="6000" b="1" dirty="0">
                <a:latin typeface="Century Schoolbook" panose="02040604050505020304" pitchFamily="18" charset="0"/>
              </a:rPr>
              <a:t> Make Me a Channel </a:t>
            </a:r>
          </a:p>
          <a:p>
            <a:pPr algn="ctr">
              <a:buNone/>
            </a:pPr>
            <a:r>
              <a:rPr lang="en-US" sz="6000" b="1" dirty="0">
                <a:latin typeface="Century Schoolbook" panose="02040604050505020304" pitchFamily="18" charset="0"/>
              </a:rPr>
              <a:t>of Your Peace</a:t>
            </a:r>
          </a:p>
          <a:p>
            <a:pPr algn="ctr">
              <a:buNone/>
            </a:pPr>
            <a:endParaRPr lang="en-US" sz="4900" dirty="0">
              <a:latin typeface="Century Schoolbook" panose="02040604050505020304" pitchFamily="18" charset="0"/>
            </a:endParaRPr>
          </a:p>
        </p:txBody>
      </p:sp>
    </p:spTree>
    <p:extLst>
      <p:ext uri="{BB962C8B-B14F-4D97-AF65-F5344CB8AC3E}">
        <p14:creationId xmlns:p14="http://schemas.microsoft.com/office/powerpoint/2010/main" val="3495664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63EF-F4B4-455F-9094-FF00EAD44120}"/>
              </a:ext>
            </a:extLst>
          </p:cNvPr>
          <p:cNvSpPr>
            <a:spLocks noGrp="1"/>
          </p:cNvSpPr>
          <p:nvPr>
            <p:ph type="title"/>
          </p:nvPr>
        </p:nvSpPr>
        <p:spPr>
          <a:xfrm>
            <a:off x="669758" y="822325"/>
            <a:ext cx="11289631" cy="5028142"/>
          </a:xfrm>
        </p:spPr>
        <p:txBody>
          <a:bodyPr>
            <a:normAutofit/>
          </a:bodyPr>
          <a:lstStyle/>
          <a:p>
            <a:r>
              <a:rPr lang="en-US" sz="5400" dirty="0">
                <a:latin typeface="Century Schoolbook" panose="02040604050505020304" pitchFamily="18" charset="0"/>
              </a:rPr>
              <a:t>Make me a channel of your peace. </a:t>
            </a:r>
            <a:br>
              <a:rPr lang="en-US" sz="5400" dirty="0">
                <a:latin typeface="Century Schoolbook" panose="02040604050505020304" pitchFamily="18" charset="0"/>
              </a:rPr>
            </a:br>
            <a:r>
              <a:rPr lang="en-US" sz="5400" dirty="0">
                <a:latin typeface="Century Schoolbook" panose="02040604050505020304" pitchFamily="18" charset="0"/>
              </a:rPr>
              <a:t>Where there is hatred, let me bring your love. </a:t>
            </a:r>
          </a:p>
        </p:txBody>
      </p:sp>
    </p:spTree>
    <p:extLst>
      <p:ext uri="{BB962C8B-B14F-4D97-AF65-F5344CB8AC3E}">
        <p14:creationId xmlns:p14="http://schemas.microsoft.com/office/powerpoint/2010/main" val="121024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26B8-F079-4198-9377-CFDE98B688C9}"/>
              </a:ext>
            </a:extLst>
          </p:cNvPr>
          <p:cNvSpPr>
            <a:spLocks noGrp="1"/>
          </p:cNvSpPr>
          <p:nvPr>
            <p:ph type="title"/>
          </p:nvPr>
        </p:nvSpPr>
        <p:spPr>
          <a:xfrm>
            <a:off x="816141" y="1215941"/>
            <a:ext cx="11161295" cy="4714875"/>
          </a:xfrm>
        </p:spPr>
        <p:txBody>
          <a:bodyPr>
            <a:normAutofit/>
          </a:bodyPr>
          <a:lstStyle/>
          <a:p>
            <a:r>
              <a:rPr lang="en-US" sz="5400" dirty="0">
                <a:latin typeface="Century Schoolbook" panose="02040604050505020304" pitchFamily="18" charset="0"/>
              </a:rPr>
              <a:t>Where there is injury, </a:t>
            </a:r>
            <a:br>
              <a:rPr lang="en-US" sz="5400" dirty="0">
                <a:latin typeface="Century Schoolbook" panose="02040604050505020304" pitchFamily="18" charset="0"/>
              </a:rPr>
            </a:br>
            <a:r>
              <a:rPr lang="en-US" sz="5400" dirty="0">
                <a:latin typeface="Century Schoolbook" panose="02040604050505020304" pitchFamily="18" charset="0"/>
              </a:rPr>
              <a:t>your pardon, Lord, </a:t>
            </a:r>
            <a:br>
              <a:rPr lang="en-US" sz="5400" dirty="0">
                <a:latin typeface="Century Schoolbook" panose="02040604050505020304" pitchFamily="18" charset="0"/>
              </a:rPr>
            </a:br>
            <a:r>
              <a:rPr lang="en-US" sz="5400" dirty="0">
                <a:latin typeface="Century Schoolbook" panose="02040604050505020304" pitchFamily="18" charset="0"/>
              </a:rPr>
              <a:t>and where there’s doubt, </a:t>
            </a:r>
            <a:br>
              <a:rPr lang="en-US" sz="5400" dirty="0">
                <a:latin typeface="Century Schoolbook" panose="02040604050505020304" pitchFamily="18" charset="0"/>
              </a:rPr>
            </a:br>
            <a:r>
              <a:rPr lang="en-US" sz="5400" dirty="0">
                <a:latin typeface="Century Schoolbook" panose="02040604050505020304" pitchFamily="18" charset="0"/>
              </a:rPr>
              <a:t>true faith in you.</a:t>
            </a:r>
            <a:br>
              <a:rPr lang="en-US" sz="5400"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3815760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EB28-58A6-4C4E-A726-4B43095408F1}"/>
              </a:ext>
            </a:extLst>
          </p:cNvPr>
          <p:cNvSpPr>
            <a:spLocks noGrp="1"/>
          </p:cNvSpPr>
          <p:nvPr>
            <p:ph type="title"/>
          </p:nvPr>
        </p:nvSpPr>
        <p:spPr>
          <a:xfrm>
            <a:off x="264695" y="365125"/>
            <a:ext cx="11089105" cy="5332942"/>
          </a:xfrm>
        </p:spPr>
        <p:txBody>
          <a:bodyPr>
            <a:normAutofit/>
          </a:bodyPr>
          <a:lstStyle/>
          <a:p>
            <a:r>
              <a:rPr lang="en-US" sz="5400" dirty="0">
                <a:latin typeface="Century Schoolbook" panose="02040604050505020304" pitchFamily="18" charset="0"/>
              </a:rPr>
              <a:t>Make me a channel of your peace. </a:t>
            </a:r>
            <a:br>
              <a:rPr lang="en-US" sz="5400" dirty="0">
                <a:latin typeface="Century Schoolbook" panose="02040604050505020304" pitchFamily="18" charset="0"/>
              </a:rPr>
            </a:br>
            <a:r>
              <a:rPr lang="en-US" sz="5400" dirty="0">
                <a:latin typeface="Century Schoolbook" panose="02040604050505020304" pitchFamily="18" charset="0"/>
              </a:rPr>
              <a:t>Where there’s despair in life, </a:t>
            </a:r>
            <a:br>
              <a:rPr lang="en-US" sz="5400" dirty="0">
                <a:latin typeface="Century Schoolbook" panose="02040604050505020304" pitchFamily="18" charset="0"/>
              </a:rPr>
            </a:br>
            <a:r>
              <a:rPr lang="en-US" sz="5400" dirty="0">
                <a:latin typeface="Century Schoolbook" panose="02040604050505020304" pitchFamily="18" charset="0"/>
              </a:rPr>
              <a:t>let me bring hope.</a:t>
            </a:r>
          </a:p>
        </p:txBody>
      </p:sp>
    </p:spTree>
    <p:extLst>
      <p:ext uri="{BB962C8B-B14F-4D97-AF65-F5344CB8AC3E}">
        <p14:creationId xmlns:p14="http://schemas.microsoft.com/office/powerpoint/2010/main" val="2749353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12D8-AD91-4CBC-B1BC-C65B7A0CCA16}"/>
              </a:ext>
            </a:extLst>
          </p:cNvPr>
          <p:cNvSpPr>
            <a:spLocks noGrp="1"/>
          </p:cNvSpPr>
          <p:nvPr>
            <p:ph type="title"/>
          </p:nvPr>
        </p:nvSpPr>
        <p:spPr>
          <a:xfrm>
            <a:off x="409074" y="1135062"/>
            <a:ext cx="11077074" cy="4587875"/>
          </a:xfrm>
        </p:spPr>
        <p:txBody>
          <a:bodyPr>
            <a:normAutofit/>
          </a:bodyPr>
          <a:lstStyle/>
          <a:p>
            <a:r>
              <a:rPr lang="en-US" sz="6000" dirty="0">
                <a:latin typeface="Century Schoolbook" panose="02040604050505020304" pitchFamily="18" charset="0"/>
              </a:rPr>
              <a:t>Where there is darkness, </a:t>
            </a:r>
            <a:br>
              <a:rPr lang="en-US" sz="6000" dirty="0">
                <a:latin typeface="Century Schoolbook" panose="02040604050505020304" pitchFamily="18" charset="0"/>
              </a:rPr>
            </a:br>
            <a:r>
              <a:rPr lang="en-US" sz="6000" dirty="0">
                <a:latin typeface="Century Schoolbook" panose="02040604050505020304" pitchFamily="18" charset="0"/>
              </a:rPr>
              <a:t>only light, </a:t>
            </a:r>
            <a:br>
              <a:rPr lang="en-US" sz="6000" dirty="0">
                <a:latin typeface="Century Schoolbook" panose="02040604050505020304" pitchFamily="18" charset="0"/>
              </a:rPr>
            </a:br>
            <a:r>
              <a:rPr lang="en-US" sz="6000" dirty="0">
                <a:latin typeface="Century Schoolbook" panose="02040604050505020304" pitchFamily="18" charset="0"/>
              </a:rPr>
              <a:t>and where there’s sadness, ever joy. </a:t>
            </a:r>
          </a:p>
        </p:txBody>
      </p:sp>
    </p:spTree>
    <p:extLst>
      <p:ext uri="{BB962C8B-B14F-4D97-AF65-F5344CB8AC3E}">
        <p14:creationId xmlns:p14="http://schemas.microsoft.com/office/powerpoint/2010/main" val="654966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EF01-771A-42E5-BD0F-94F1206F1946}"/>
              </a:ext>
            </a:extLst>
          </p:cNvPr>
          <p:cNvSpPr>
            <a:spLocks noGrp="1"/>
          </p:cNvSpPr>
          <p:nvPr>
            <p:ph type="title"/>
          </p:nvPr>
        </p:nvSpPr>
        <p:spPr>
          <a:xfrm>
            <a:off x="529390" y="652462"/>
            <a:ext cx="11353800" cy="5553075"/>
          </a:xfrm>
        </p:spPr>
        <p:txBody>
          <a:bodyPr>
            <a:normAutofit/>
          </a:bodyPr>
          <a:lstStyle/>
          <a:p>
            <a:r>
              <a:rPr lang="en-US" sz="6000" dirty="0">
                <a:latin typeface="Century Schoolbook" panose="02040604050505020304" pitchFamily="18" charset="0"/>
              </a:rPr>
              <a:t>Oh, Master, grant that I may never seek </a:t>
            </a:r>
            <a:br>
              <a:rPr lang="en-US" sz="6000" dirty="0">
                <a:latin typeface="Century Schoolbook" panose="02040604050505020304" pitchFamily="18" charset="0"/>
              </a:rPr>
            </a:br>
            <a:r>
              <a:rPr lang="en-US" sz="6000" dirty="0">
                <a:latin typeface="Century Schoolbook" panose="02040604050505020304" pitchFamily="18" charset="0"/>
              </a:rPr>
              <a:t>so much to be consoled as to console, </a:t>
            </a:r>
          </a:p>
        </p:txBody>
      </p:sp>
    </p:spTree>
    <p:extLst>
      <p:ext uri="{BB962C8B-B14F-4D97-AF65-F5344CB8AC3E}">
        <p14:creationId xmlns:p14="http://schemas.microsoft.com/office/powerpoint/2010/main" val="2528087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0BD9-42B6-45F2-ACF5-64B477229E05}"/>
              </a:ext>
            </a:extLst>
          </p:cNvPr>
          <p:cNvSpPr>
            <a:spLocks noGrp="1"/>
          </p:cNvSpPr>
          <p:nvPr>
            <p:ph type="title"/>
          </p:nvPr>
        </p:nvSpPr>
        <p:spPr>
          <a:xfrm>
            <a:off x="621631" y="986896"/>
            <a:ext cx="11121190" cy="4884208"/>
          </a:xfrm>
        </p:spPr>
        <p:txBody>
          <a:bodyPr>
            <a:noAutofit/>
          </a:bodyPr>
          <a:lstStyle/>
          <a:p>
            <a:r>
              <a:rPr lang="en-US" sz="6000" dirty="0">
                <a:latin typeface="Century Schoolbook" panose="02040604050505020304" pitchFamily="18" charset="0"/>
              </a:rPr>
              <a:t>to be understood as to understand, </a:t>
            </a:r>
            <a:br>
              <a:rPr lang="en-US" sz="6000" dirty="0">
                <a:latin typeface="Century Schoolbook" panose="02040604050505020304" pitchFamily="18" charset="0"/>
              </a:rPr>
            </a:br>
            <a:r>
              <a:rPr lang="en-US" sz="6000" dirty="0">
                <a:latin typeface="Century Schoolbook" panose="02040604050505020304" pitchFamily="18" charset="0"/>
              </a:rPr>
              <a:t>to be loved as to love with all my soul.</a:t>
            </a:r>
            <a:br>
              <a:rPr lang="en-US" sz="5400"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1255057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136-FE84-40AC-8F58-04B011274367}"/>
              </a:ext>
            </a:extLst>
          </p:cNvPr>
          <p:cNvSpPr>
            <a:spLocks noGrp="1"/>
          </p:cNvSpPr>
          <p:nvPr>
            <p:ph type="title"/>
          </p:nvPr>
        </p:nvSpPr>
        <p:spPr>
          <a:xfrm>
            <a:off x="421105" y="738104"/>
            <a:ext cx="10932695" cy="5011208"/>
          </a:xfrm>
        </p:spPr>
        <p:txBody>
          <a:bodyPr>
            <a:normAutofit/>
          </a:bodyPr>
          <a:lstStyle/>
          <a:p>
            <a:r>
              <a:rPr lang="en-US" sz="5400" dirty="0">
                <a:latin typeface="Century Schoolbook" panose="02040604050505020304" pitchFamily="18" charset="0"/>
              </a:rPr>
              <a:t>Make me a channel of your peace. </a:t>
            </a:r>
            <a:br>
              <a:rPr lang="en-US" sz="5400" dirty="0">
                <a:latin typeface="Century Schoolbook" panose="02040604050505020304" pitchFamily="18" charset="0"/>
              </a:rPr>
            </a:br>
            <a:r>
              <a:rPr lang="en-US" sz="5400" dirty="0">
                <a:latin typeface="Century Schoolbook" panose="02040604050505020304" pitchFamily="18" charset="0"/>
              </a:rPr>
              <a:t>It is in pardoning that we are pardoned, </a:t>
            </a:r>
            <a:br>
              <a:rPr lang="en-US" sz="5400" dirty="0">
                <a:latin typeface="Century Schoolbook" panose="02040604050505020304" pitchFamily="18" charset="0"/>
              </a:rPr>
            </a:br>
            <a:endParaRPr lang="en-US" dirty="0"/>
          </a:p>
        </p:txBody>
      </p:sp>
    </p:spTree>
    <p:extLst>
      <p:ext uri="{BB962C8B-B14F-4D97-AF65-F5344CB8AC3E}">
        <p14:creationId xmlns:p14="http://schemas.microsoft.com/office/powerpoint/2010/main" val="558078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861F-8374-490E-96F9-15265015B3D3}"/>
              </a:ext>
            </a:extLst>
          </p:cNvPr>
          <p:cNvSpPr>
            <a:spLocks noGrp="1"/>
          </p:cNvSpPr>
          <p:nvPr>
            <p:ph type="title"/>
          </p:nvPr>
        </p:nvSpPr>
        <p:spPr>
          <a:xfrm>
            <a:off x="629652" y="1118129"/>
            <a:ext cx="10932695" cy="4621742"/>
          </a:xfrm>
        </p:spPr>
        <p:txBody>
          <a:bodyPr>
            <a:normAutofit/>
          </a:bodyPr>
          <a:lstStyle/>
          <a:p>
            <a:r>
              <a:rPr lang="en-US" sz="5400" dirty="0">
                <a:latin typeface="Century Schoolbook" panose="02040604050505020304" pitchFamily="18" charset="0"/>
              </a:rPr>
              <a:t>and in giving of ourselves that we receive, </a:t>
            </a:r>
            <a:br>
              <a:rPr lang="en-US" sz="5400" dirty="0">
                <a:latin typeface="Century Schoolbook" panose="02040604050505020304" pitchFamily="18" charset="0"/>
              </a:rPr>
            </a:br>
            <a:r>
              <a:rPr lang="en-US" sz="5400" dirty="0">
                <a:latin typeface="Century Schoolbook" panose="02040604050505020304" pitchFamily="18" charset="0"/>
              </a:rPr>
              <a:t>and in dying that we’re born to eternal life.</a:t>
            </a:r>
            <a:r>
              <a:rPr lang="en-US" dirty="0"/>
              <a:t>  </a:t>
            </a:r>
            <a:br>
              <a:rPr lang="en-US" dirty="0"/>
            </a:br>
            <a:endParaRPr lang="en-US" dirty="0"/>
          </a:p>
        </p:txBody>
      </p:sp>
    </p:spTree>
    <p:extLst>
      <p:ext uri="{BB962C8B-B14F-4D97-AF65-F5344CB8AC3E}">
        <p14:creationId xmlns:p14="http://schemas.microsoft.com/office/powerpoint/2010/main" val="312139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43853"/>
          </a:xfrm>
        </p:spPr>
        <p:txBody>
          <a:bodyPr/>
          <a:lstStyle/>
          <a:p>
            <a:r>
              <a:rPr lang="en-US" sz="5400" b="1" dirty="0">
                <a:latin typeface="Century Schoolbook" panose="02040604050505020304" pitchFamily="18" charset="0"/>
              </a:rPr>
              <a:t>Sung Response: </a:t>
            </a:r>
            <a:br>
              <a:rPr lang="en-US" sz="5400" b="1" dirty="0">
                <a:latin typeface="Century Schoolbook" panose="02040604050505020304" pitchFamily="18" charset="0"/>
              </a:rPr>
            </a:br>
            <a:br>
              <a:rPr lang="en-US" sz="5400" b="1" dirty="0">
                <a:latin typeface="Century Schoolbook" panose="02040604050505020304" pitchFamily="18" charset="0"/>
              </a:rPr>
            </a:br>
            <a:r>
              <a:rPr lang="en-US" sz="5400" b="1" i="1" dirty="0">
                <a:latin typeface="Century Schoolbook" panose="02040604050505020304" pitchFamily="18" charset="0"/>
              </a:rPr>
              <a:t>Defend the needy and the poor, let justice and peace abound.</a:t>
            </a:r>
          </a:p>
        </p:txBody>
      </p:sp>
    </p:spTree>
    <p:extLst>
      <p:ext uri="{BB962C8B-B14F-4D97-AF65-F5344CB8AC3E}">
        <p14:creationId xmlns:p14="http://schemas.microsoft.com/office/powerpoint/2010/main" val="3755969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83FB-951B-4775-8ECA-EA9A17F3EB88}"/>
              </a:ext>
            </a:extLst>
          </p:cNvPr>
          <p:cNvSpPr>
            <a:spLocks noGrp="1"/>
          </p:cNvSpPr>
          <p:nvPr>
            <p:ph type="title"/>
          </p:nvPr>
        </p:nvSpPr>
        <p:spPr>
          <a:xfrm>
            <a:off x="518160" y="365125"/>
            <a:ext cx="11165840" cy="5832475"/>
          </a:xfrm>
        </p:spPr>
        <p:txBody>
          <a:bodyPr>
            <a:normAutofit/>
          </a:bodyPr>
          <a:lstStyle/>
          <a:p>
            <a:pPr algn="ctr"/>
            <a:r>
              <a:rPr lang="en-US" sz="5400" b="1" dirty="0">
                <a:latin typeface="Century Schoolbook" panose="02040604050505020304" pitchFamily="18" charset="0"/>
              </a:rPr>
              <a:t>Offering Our Gifts</a:t>
            </a:r>
            <a:br>
              <a:rPr lang="en-US" sz="5400" b="1" dirty="0">
                <a:latin typeface="Century Schoolbook" panose="02040604050505020304" pitchFamily="18" charset="0"/>
              </a:rPr>
            </a:br>
            <a:br>
              <a:rPr lang="en-US" sz="5400" b="1" dirty="0">
                <a:latin typeface="Century Schoolbook" panose="02040604050505020304" pitchFamily="18" charset="0"/>
              </a:rPr>
            </a:br>
            <a:r>
              <a:rPr lang="en-US" b="1" dirty="0">
                <a:latin typeface="Century Schoolbook" panose="02040604050505020304" pitchFamily="18" charset="0"/>
              </a:rPr>
              <a:t>Susan and Jim Kimbrough</a:t>
            </a:r>
            <a:endParaRPr lang="en-US" dirty="0">
              <a:latin typeface="Century Schoolbook" panose="02040604050505020304" pitchFamily="18" charset="0"/>
            </a:endParaRPr>
          </a:p>
        </p:txBody>
      </p:sp>
    </p:spTree>
    <p:extLst>
      <p:ext uri="{BB962C8B-B14F-4D97-AF65-F5344CB8AC3E}">
        <p14:creationId xmlns:p14="http://schemas.microsoft.com/office/powerpoint/2010/main" val="1228634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2948-1911-415E-892A-8A45D5849F46}"/>
              </a:ext>
            </a:extLst>
          </p:cNvPr>
          <p:cNvSpPr>
            <a:spLocks noGrp="1"/>
          </p:cNvSpPr>
          <p:nvPr>
            <p:ph type="title"/>
          </p:nvPr>
        </p:nvSpPr>
        <p:spPr>
          <a:xfrm>
            <a:off x="838200" y="365125"/>
            <a:ext cx="10515600" cy="6106013"/>
          </a:xfrm>
        </p:spPr>
        <p:txBody>
          <a:bodyPr>
            <a:normAutofit fontScale="90000"/>
          </a:bodyPr>
          <a:lstStyle/>
          <a:p>
            <a:pPr algn="ctr"/>
            <a:br>
              <a:rPr lang="en-US" sz="5400" b="1" dirty="0">
                <a:latin typeface="Century Schoolbook" panose="02040604050505020304" pitchFamily="18" charset="0"/>
              </a:rPr>
            </a:br>
            <a:r>
              <a:rPr lang="en-US" sz="6700" b="1" dirty="0">
                <a:latin typeface="Century Schoolbook" panose="02040604050505020304" pitchFamily="18" charset="0"/>
              </a:rPr>
              <a:t>Offertory</a:t>
            </a:r>
            <a:br>
              <a:rPr lang="en-US" sz="5400" dirty="0">
                <a:latin typeface="Century Schoolbook" panose="02040604050505020304" pitchFamily="18" charset="0"/>
              </a:rPr>
            </a:br>
            <a:r>
              <a:rPr lang="en-US" sz="5400" dirty="0">
                <a:latin typeface="Century Schoolbook" panose="02040604050505020304" pitchFamily="18" charset="0"/>
              </a:rPr>
              <a:t> </a:t>
            </a:r>
            <a:br>
              <a:rPr lang="en-US" sz="5400" dirty="0">
                <a:latin typeface="Century Schoolbook" panose="02040604050505020304" pitchFamily="18" charset="0"/>
              </a:rPr>
            </a:br>
            <a:r>
              <a:rPr lang="en-US" sz="6700" dirty="0">
                <a:latin typeface="Century Schoolbook" panose="02040604050505020304" pitchFamily="18" charset="0"/>
              </a:rPr>
              <a:t>When Love is Found</a:t>
            </a:r>
            <a:br>
              <a:rPr lang="en-US" sz="6000" dirty="0">
                <a:latin typeface="Century Schoolbook" panose="02040604050505020304" pitchFamily="18" charset="0"/>
              </a:rPr>
            </a:br>
            <a:r>
              <a:rPr lang="en-US" sz="6000" dirty="0">
                <a:latin typeface="Century Schoolbook" panose="02040604050505020304" pitchFamily="18" charset="0"/>
              </a:rPr>
              <a:t>- Michael Burkhart</a:t>
            </a:r>
            <a:br>
              <a:rPr lang="en-US" sz="6000" dirty="0">
                <a:latin typeface="Century Schoolbook" panose="02040604050505020304" pitchFamily="18" charset="0"/>
              </a:rPr>
            </a:br>
            <a:r>
              <a:rPr lang="en-US" sz="6000" dirty="0">
                <a:latin typeface="Century Schoolbook" panose="02040604050505020304" pitchFamily="18" charset="0"/>
              </a:rPr>
              <a:t> </a:t>
            </a:r>
            <a:br>
              <a:rPr lang="en-US" sz="6000" dirty="0">
                <a:latin typeface="Century Schoolbook" panose="02040604050505020304" pitchFamily="18" charset="0"/>
              </a:rPr>
            </a:br>
            <a:r>
              <a:rPr lang="en-US" sz="6000" dirty="0">
                <a:latin typeface="Century Schoolbook" panose="02040604050505020304" pitchFamily="18" charset="0"/>
              </a:rPr>
              <a:t>Dr. Gordon Ring</a:t>
            </a:r>
            <a:br>
              <a:rPr lang="en-US" sz="5400" dirty="0">
                <a:latin typeface="Century Schoolbook" panose="02040604050505020304" pitchFamily="18" charset="0"/>
              </a:rPr>
            </a:br>
            <a:br>
              <a:rPr lang="en-US" sz="5400"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2251272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3808"/>
          </a:xfrm>
        </p:spPr>
        <p:txBody>
          <a:bodyPr>
            <a:normAutofit/>
          </a:bodyPr>
          <a:lstStyle/>
          <a:p>
            <a:pPr algn="ctr"/>
            <a:r>
              <a:rPr lang="en-US" sz="6000" dirty="0">
                <a:latin typeface="Century Schoolbook" panose="02040604050505020304" pitchFamily="18" charset="0"/>
              </a:rPr>
              <a:t>Doxology</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 Doxology #94, UMH</a:t>
            </a:r>
          </a:p>
        </p:txBody>
      </p:sp>
    </p:spTree>
    <p:extLst>
      <p:ext uri="{BB962C8B-B14F-4D97-AF65-F5344CB8AC3E}">
        <p14:creationId xmlns:p14="http://schemas.microsoft.com/office/powerpoint/2010/main" val="3955809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21D3-A7F2-4732-A4CB-2223C72C0959}"/>
              </a:ext>
            </a:extLst>
          </p:cNvPr>
          <p:cNvSpPr>
            <a:spLocks noGrp="1"/>
          </p:cNvSpPr>
          <p:nvPr>
            <p:ph type="title"/>
          </p:nvPr>
        </p:nvSpPr>
        <p:spPr>
          <a:xfrm>
            <a:off x="838200" y="609600"/>
            <a:ext cx="10515600" cy="5659119"/>
          </a:xfrm>
        </p:spPr>
        <p:txBody>
          <a:bodyPr>
            <a:normAutofit/>
          </a:bodyPr>
          <a:lstStyle/>
          <a:p>
            <a:r>
              <a:rPr lang="en-US" sz="5400" b="1" dirty="0">
                <a:latin typeface="Century Schoolbook" panose="02040604050505020304" pitchFamily="18" charset="0"/>
              </a:rPr>
              <a:t>Praise God, from whom all blessings flow; praise God,</a:t>
            </a:r>
            <a:br>
              <a:rPr lang="en-US" sz="5400" b="1" dirty="0">
                <a:latin typeface="Century Schoolbook" panose="02040604050505020304" pitchFamily="18" charset="0"/>
              </a:rPr>
            </a:br>
            <a:r>
              <a:rPr lang="en-US" sz="5400" b="1" dirty="0">
                <a:latin typeface="Century Schoolbook" panose="02040604050505020304" pitchFamily="18" charset="0"/>
              </a:rPr>
              <a:t>all creatures here below;  </a:t>
            </a:r>
            <a:br>
              <a:rPr lang="en-US" sz="5400" b="1" dirty="0">
                <a:latin typeface="Century Schoolbook" panose="02040604050505020304" pitchFamily="18" charset="0"/>
              </a:rPr>
            </a:br>
            <a:r>
              <a:rPr lang="en-US" sz="5400" b="1" dirty="0">
                <a:latin typeface="Century Schoolbook" panose="02040604050505020304" pitchFamily="18" charset="0"/>
              </a:rPr>
              <a:t>Alleluia!  Alleluia!</a:t>
            </a:r>
            <a:r>
              <a:rPr lang="en-US" sz="5400" b="1" dirty="0">
                <a:solidFill>
                  <a:srgbClr val="FFFF00"/>
                </a:solidFill>
              </a:rPr>
              <a:t>  </a:t>
            </a:r>
            <a:br>
              <a:rPr lang="en-US" b="1" dirty="0">
                <a:solidFill>
                  <a:srgbClr val="FFFF00"/>
                </a:solidFill>
              </a:rPr>
            </a:br>
            <a:endParaRPr lang="en-US" dirty="0"/>
          </a:p>
        </p:txBody>
      </p:sp>
    </p:spTree>
    <p:extLst>
      <p:ext uri="{BB962C8B-B14F-4D97-AF65-F5344CB8AC3E}">
        <p14:creationId xmlns:p14="http://schemas.microsoft.com/office/powerpoint/2010/main" val="1955671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8F67-152A-C918-A723-594B4EB112EC}"/>
              </a:ext>
            </a:extLst>
          </p:cNvPr>
          <p:cNvSpPr>
            <a:spLocks noGrp="1"/>
          </p:cNvSpPr>
          <p:nvPr>
            <p:ph type="title"/>
          </p:nvPr>
        </p:nvSpPr>
        <p:spPr>
          <a:xfrm>
            <a:off x="838200" y="2574405"/>
            <a:ext cx="10515600" cy="1325563"/>
          </a:xfrm>
        </p:spPr>
        <p:txBody>
          <a:bodyPr>
            <a:noAutofit/>
          </a:bodyPr>
          <a:lstStyle/>
          <a:p>
            <a:pPr algn="ctr"/>
            <a:r>
              <a:rPr lang="en-US" sz="6000" dirty="0">
                <a:latin typeface="Century Schoolbook" panose="02040604050505020304" pitchFamily="18" charset="0"/>
              </a:rPr>
              <a:t>Praise God </a:t>
            </a:r>
            <a:br>
              <a:rPr lang="en-US" sz="6000" dirty="0">
                <a:latin typeface="Century Schoolbook" panose="02040604050505020304" pitchFamily="18" charset="0"/>
              </a:rPr>
            </a:br>
            <a:r>
              <a:rPr lang="en-US" sz="6000" dirty="0">
                <a:latin typeface="Century Schoolbook" panose="02040604050505020304" pitchFamily="18" charset="0"/>
              </a:rPr>
              <a:t>the Source of all our gifts</a:t>
            </a:r>
            <a:br>
              <a:rPr lang="en-US" sz="6000" dirty="0">
                <a:latin typeface="Century Schoolbook" panose="02040604050505020304" pitchFamily="18" charset="0"/>
              </a:rPr>
            </a:br>
            <a:r>
              <a:rPr lang="en-US" sz="6000" dirty="0">
                <a:latin typeface="Century Schoolbook" panose="02040604050505020304" pitchFamily="18" charset="0"/>
              </a:rPr>
              <a:t>Praise Jesus Christ whose power uplifts</a:t>
            </a:r>
            <a:br>
              <a:rPr lang="en-US" sz="6000" dirty="0">
                <a:latin typeface="Century Schoolbook" panose="02040604050505020304" pitchFamily="18" charset="0"/>
              </a:rPr>
            </a:br>
            <a:r>
              <a:rPr lang="en-US" sz="6000" dirty="0">
                <a:latin typeface="Century Schoolbook" panose="02040604050505020304" pitchFamily="18" charset="0"/>
              </a:rPr>
              <a:t>Praise the Spirit, Holy Spirit</a:t>
            </a:r>
            <a:br>
              <a:rPr lang="en-US" sz="6000" dirty="0">
                <a:latin typeface="Century Schoolbook" panose="02040604050505020304" pitchFamily="18" charset="0"/>
              </a:rPr>
            </a:br>
            <a:br>
              <a:rPr lang="en-US" sz="6000" dirty="0">
                <a:latin typeface="Century Schoolbook" panose="02040604050505020304" pitchFamily="18" charset="0"/>
              </a:rPr>
            </a:br>
            <a:r>
              <a:rPr lang="en-US" sz="6000" dirty="0">
                <a:latin typeface="Century Schoolbook" panose="02040604050505020304" pitchFamily="18" charset="0"/>
              </a:rPr>
              <a:t>Alleluia! Alleluia! Alleluia!</a:t>
            </a:r>
            <a:endParaRPr lang="en-US" sz="6000" dirty="0"/>
          </a:p>
        </p:txBody>
      </p:sp>
    </p:spTree>
    <p:extLst>
      <p:ext uri="{BB962C8B-B14F-4D97-AF65-F5344CB8AC3E}">
        <p14:creationId xmlns:p14="http://schemas.microsoft.com/office/powerpoint/2010/main" val="1953490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186" y="418529"/>
            <a:ext cx="10521460" cy="5673970"/>
          </a:xfrm>
        </p:spPr>
        <p:txBody>
          <a:bodyPr>
            <a:normAutofit/>
          </a:bodyPr>
          <a:lstStyle/>
          <a:p>
            <a:pPr algn="ctr"/>
            <a:br>
              <a:rPr lang="en-US" sz="6000" dirty="0"/>
            </a:br>
            <a:r>
              <a:rPr lang="en-US" sz="6000" dirty="0">
                <a:latin typeface="Century Schoolbook" panose="02040604050505020304" pitchFamily="18" charset="0"/>
              </a:rPr>
              <a:t>Offering Our Prayers </a:t>
            </a:r>
            <a:br>
              <a:rPr lang="en-US" sz="6000" dirty="0">
                <a:latin typeface="Century Schoolbook" panose="02040604050505020304" pitchFamily="18" charset="0"/>
              </a:rPr>
            </a:br>
            <a:r>
              <a:rPr lang="en-US" sz="6000" dirty="0">
                <a:latin typeface="Century Schoolbook" panose="02040604050505020304" pitchFamily="18" charset="0"/>
              </a:rPr>
              <a:t>and the Lord’s Prayer</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Rev. Susie Thomas</a:t>
            </a:r>
            <a:br>
              <a:rPr lang="en-US" sz="5400" dirty="0">
                <a:latin typeface="Century Schoolbook" panose="02040604050505020304" pitchFamily="18" charset="0"/>
              </a:rPr>
            </a:br>
            <a:endParaRPr lang="en-US" sz="5400" b="1" dirty="0">
              <a:latin typeface="Century Schoolbook" panose="02040604050505020304" pitchFamily="18" charset="0"/>
            </a:endParaRPr>
          </a:p>
        </p:txBody>
      </p:sp>
    </p:spTree>
    <p:extLst>
      <p:ext uri="{BB962C8B-B14F-4D97-AF65-F5344CB8AC3E}">
        <p14:creationId xmlns:p14="http://schemas.microsoft.com/office/powerpoint/2010/main" val="32683914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DDF4-B2E7-67B1-0D9A-BBCB70E45491}"/>
              </a:ext>
            </a:extLst>
          </p:cNvPr>
          <p:cNvSpPr>
            <a:spLocks noGrp="1"/>
          </p:cNvSpPr>
          <p:nvPr>
            <p:ph type="title"/>
          </p:nvPr>
        </p:nvSpPr>
        <p:spPr>
          <a:xfrm>
            <a:off x="838200" y="2518778"/>
            <a:ext cx="10515600" cy="1325563"/>
          </a:xfrm>
        </p:spPr>
        <p:txBody>
          <a:bodyPr>
            <a:normAutofit fontScale="90000"/>
          </a:bodyPr>
          <a:lstStyle/>
          <a:p>
            <a:pPr algn="ctr"/>
            <a:r>
              <a:rPr lang="en-US" sz="6700" b="0" u="none" strike="noStrike" dirty="0">
                <a:effectLst/>
                <a:latin typeface="Times New Roman, serif" pitchFamily="2" charset="0"/>
              </a:rPr>
              <a:t>The Lord’s Prayer</a:t>
            </a:r>
            <a:br>
              <a:rPr lang="en-US" sz="6000" b="0" u="none" strike="noStrike" dirty="0">
                <a:effectLst/>
                <a:latin typeface="Times New Roman, serif" pitchFamily="2" charset="0"/>
              </a:rPr>
            </a:br>
            <a:br>
              <a:rPr lang="en-US" sz="6000" b="0" u="none" strike="noStrike" dirty="0">
                <a:effectLst/>
              </a:rPr>
            </a:br>
            <a:r>
              <a:rPr lang="en-US" sz="6000" b="0" u="none" strike="noStrike" dirty="0">
                <a:effectLst/>
                <a:latin typeface="Century Schoolbook" panose="02040604050505020304" pitchFamily="18" charset="0"/>
              </a:rPr>
              <a:t>Our Father, who art in heaven, hallowed be thy name. Thy kingdom come, thy will be done, on earth as it is in heaven. Give us this day our daily bread. </a:t>
            </a:r>
            <a:endParaRPr lang="en-US" dirty="0"/>
          </a:p>
        </p:txBody>
      </p:sp>
    </p:spTree>
    <p:extLst>
      <p:ext uri="{BB962C8B-B14F-4D97-AF65-F5344CB8AC3E}">
        <p14:creationId xmlns:p14="http://schemas.microsoft.com/office/powerpoint/2010/main" val="2749687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5230-F79E-230D-6700-5559C8DA80FA}"/>
              </a:ext>
            </a:extLst>
          </p:cNvPr>
          <p:cNvSpPr>
            <a:spLocks noGrp="1"/>
          </p:cNvSpPr>
          <p:nvPr>
            <p:ph type="title"/>
          </p:nvPr>
        </p:nvSpPr>
        <p:spPr>
          <a:xfrm>
            <a:off x="933202" y="2478933"/>
            <a:ext cx="10515600" cy="1325563"/>
          </a:xfrm>
        </p:spPr>
        <p:txBody>
          <a:bodyPr>
            <a:noAutofit/>
          </a:bodyPr>
          <a:lstStyle/>
          <a:p>
            <a:pPr algn="ctr"/>
            <a:r>
              <a:rPr lang="en-US" sz="5400" b="0" u="none" strike="noStrike" dirty="0">
                <a:effectLst/>
                <a:latin typeface="Century Schoolbook" panose="02040604050505020304" pitchFamily="18" charset="0"/>
              </a:rPr>
              <a:t>And forgive us our trespasses, </a:t>
            </a:r>
            <a:br>
              <a:rPr lang="en-US" sz="5400" b="0" u="none" strike="noStrike" dirty="0">
                <a:effectLst/>
                <a:latin typeface="Century Schoolbook" panose="02040604050505020304" pitchFamily="18" charset="0"/>
              </a:rPr>
            </a:br>
            <a:r>
              <a:rPr lang="en-US" sz="5400" b="0" u="none" strike="noStrike" dirty="0">
                <a:effectLst/>
                <a:latin typeface="Century Schoolbook" panose="02040604050505020304" pitchFamily="18" charset="0"/>
              </a:rPr>
              <a:t>as we forgive those who trespass against us.</a:t>
            </a:r>
            <a:br>
              <a:rPr lang="en-US" sz="5400" b="0" u="none" strike="noStrike" dirty="0">
                <a:effectLst/>
                <a:latin typeface="Century Schoolbook" panose="02040604050505020304" pitchFamily="18" charset="0"/>
              </a:rPr>
            </a:br>
            <a:br>
              <a:rPr lang="en-US" sz="5400" b="0" u="none" strike="noStrike" dirty="0">
                <a:effectLst/>
                <a:latin typeface="Century Schoolbook" panose="02040604050505020304" pitchFamily="18" charset="0"/>
              </a:rPr>
            </a:br>
            <a:r>
              <a:rPr lang="en-US" sz="5400" b="0" u="none" strike="noStrike" dirty="0">
                <a:effectLst/>
                <a:latin typeface="Century Schoolbook" panose="02040604050505020304" pitchFamily="18" charset="0"/>
              </a:rPr>
              <a:t>And lead us not into temptation, but deliver us from evil.</a:t>
            </a:r>
            <a:endParaRPr lang="en-US" sz="5400" dirty="0"/>
          </a:p>
        </p:txBody>
      </p:sp>
    </p:spTree>
    <p:extLst>
      <p:ext uri="{BB962C8B-B14F-4D97-AF65-F5344CB8AC3E}">
        <p14:creationId xmlns:p14="http://schemas.microsoft.com/office/powerpoint/2010/main" val="32956131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808B-042E-1A66-3FC9-25AA0EE19561}"/>
              </a:ext>
            </a:extLst>
          </p:cNvPr>
          <p:cNvSpPr>
            <a:spLocks noGrp="1"/>
          </p:cNvSpPr>
          <p:nvPr>
            <p:ph type="title"/>
          </p:nvPr>
        </p:nvSpPr>
        <p:spPr>
          <a:xfrm>
            <a:off x="838200" y="2766218"/>
            <a:ext cx="10515600" cy="1325563"/>
          </a:xfrm>
        </p:spPr>
        <p:txBody>
          <a:bodyPr>
            <a:noAutofit/>
          </a:bodyPr>
          <a:lstStyle/>
          <a:p>
            <a:pPr algn="ctr"/>
            <a:br>
              <a:rPr lang="en-US" sz="6000" b="0" u="none" strike="noStrike" dirty="0">
                <a:effectLst/>
                <a:latin typeface="Century Schoolbook" panose="02040604050505020304" pitchFamily="18" charset="0"/>
              </a:rPr>
            </a:br>
            <a:r>
              <a:rPr lang="en-US" sz="6000" b="0" u="none" strike="noStrike" dirty="0">
                <a:effectLst/>
                <a:latin typeface="Century Schoolbook" panose="02040604050505020304" pitchFamily="18" charset="0"/>
              </a:rPr>
              <a:t>For thine is the kingdom, and the power, and the glory, forever. </a:t>
            </a:r>
            <a:br>
              <a:rPr lang="en-US" sz="6000" b="0" u="none" strike="noStrike" dirty="0">
                <a:effectLst/>
                <a:latin typeface="Century Schoolbook" panose="02040604050505020304" pitchFamily="18" charset="0"/>
              </a:rPr>
            </a:br>
            <a:br>
              <a:rPr lang="en-US" sz="6000" b="0" u="none" strike="noStrike" dirty="0">
                <a:effectLst/>
                <a:latin typeface="Century Schoolbook" panose="02040604050505020304" pitchFamily="18" charset="0"/>
              </a:rPr>
            </a:br>
            <a:r>
              <a:rPr lang="en-US" sz="6000" b="0" u="none" strike="noStrike" dirty="0">
                <a:effectLst/>
                <a:latin typeface="Century Schoolbook" panose="02040604050505020304" pitchFamily="18" charset="0"/>
              </a:rPr>
              <a:t>Amen.</a:t>
            </a:r>
            <a:endParaRPr lang="en-US" sz="6000" dirty="0"/>
          </a:p>
        </p:txBody>
      </p:sp>
    </p:spTree>
    <p:extLst>
      <p:ext uri="{BB962C8B-B14F-4D97-AF65-F5344CB8AC3E}">
        <p14:creationId xmlns:p14="http://schemas.microsoft.com/office/powerpoint/2010/main" val="10009702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15F182-0082-4CDB-AAAB-42B11881FD58}"/>
              </a:ext>
            </a:extLst>
          </p:cNvPr>
          <p:cNvSpPr/>
          <p:nvPr/>
        </p:nvSpPr>
        <p:spPr>
          <a:xfrm>
            <a:off x="2885440" y="2885440"/>
            <a:ext cx="6421119" cy="923330"/>
          </a:xfrm>
          <a:prstGeom prst="rect">
            <a:avLst/>
          </a:prstGeom>
        </p:spPr>
        <p:txBody>
          <a:bodyPr wrap="square">
            <a:spAutoFit/>
          </a:bodyPr>
          <a:lstStyle/>
          <a:p>
            <a:pPr algn="ctr"/>
            <a:r>
              <a:rPr lang="en-US" sz="5400" b="1" u="sng" dirty="0">
                <a:latin typeface="Century Schoolbook" panose="02040604050505020304" pitchFamily="18" charset="0"/>
              </a:rPr>
              <a:t>Sending Forth</a:t>
            </a:r>
          </a:p>
        </p:txBody>
      </p:sp>
    </p:spTree>
    <p:extLst>
      <p:ext uri="{BB962C8B-B14F-4D97-AF65-F5344CB8AC3E}">
        <p14:creationId xmlns:p14="http://schemas.microsoft.com/office/powerpoint/2010/main" val="43152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34075"/>
          </a:xfrm>
        </p:spPr>
        <p:txBody>
          <a:bodyPr>
            <a:normAutofit/>
          </a:bodyPr>
          <a:lstStyle/>
          <a:p>
            <a:r>
              <a:rPr lang="en-US" sz="5400" dirty="0">
                <a:latin typeface="Century Schoolbook" panose="02040604050505020304" pitchFamily="18" charset="0"/>
              </a:rPr>
              <a:t>Arise, O Lord, O God, </a:t>
            </a:r>
            <a:br>
              <a:rPr lang="en-US" sz="5400" dirty="0">
                <a:latin typeface="Century Schoolbook" panose="02040604050505020304" pitchFamily="18" charset="0"/>
              </a:rPr>
            </a:br>
            <a:r>
              <a:rPr lang="en-US" sz="5400" dirty="0">
                <a:latin typeface="Century Schoolbook" panose="02040604050505020304" pitchFamily="18" charset="0"/>
              </a:rPr>
              <a:t>lift up your hand; </a:t>
            </a:r>
            <a:br>
              <a:rPr lang="en-US" sz="5400" dirty="0">
                <a:latin typeface="Century Schoolbook" panose="02040604050505020304" pitchFamily="18" charset="0"/>
              </a:rPr>
            </a:br>
            <a:r>
              <a:rPr lang="en-US" sz="5400" dirty="0">
                <a:latin typeface="Century Schoolbook" panose="02040604050505020304" pitchFamily="18" charset="0"/>
              </a:rPr>
              <a:t>forget not the afflicted.</a:t>
            </a:r>
          </a:p>
        </p:txBody>
      </p:sp>
    </p:spTree>
    <p:extLst>
      <p:ext uri="{BB962C8B-B14F-4D97-AF65-F5344CB8AC3E}">
        <p14:creationId xmlns:p14="http://schemas.microsoft.com/office/powerpoint/2010/main" val="1878003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1DCE-90C3-483C-9846-D3F74C97B849}"/>
              </a:ext>
            </a:extLst>
          </p:cNvPr>
          <p:cNvSpPr>
            <a:spLocks noGrp="1"/>
          </p:cNvSpPr>
          <p:nvPr>
            <p:ph type="title"/>
          </p:nvPr>
        </p:nvSpPr>
        <p:spPr>
          <a:xfrm>
            <a:off x="838200" y="365125"/>
            <a:ext cx="10515600" cy="6076315"/>
          </a:xfrm>
        </p:spPr>
        <p:txBody>
          <a:bodyPr>
            <a:normAutofit/>
          </a:bodyPr>
          <a:lstStyle/>
          <a:p>
            <a:pPr algn="ctr"/>
            <a:r>
              <a:rPr lang="en-US" sz="5400" b="1" dirty="0">
                <a:latin typeface="Century Schoolbook" panose="02040604050505020304" pitchFamily="18" charset="0"/>
              </a:rPr>
              <a:t>Hymn</a:t>
            </a:r>
            <a:br>
              <a:rPr lang="en-US" sz="5400" b="1" dirty="0">
                <a:latin typeface="Century Schoolbook" panose="02040604050505020304" pitchFamily="18" charset="0"/>
              </a:rPr>
            </a:br>
            <a:r>
              <a:rPr lang="en-US" sz="5400" b="1" dirty="0">
                <a:latin typeface="Century Schoolbook" panose="02040604050505020304" pitchFamily="18" charset="0"/>
              </a:rPr>
              <a:t> </a:t>
            </a:r>
            <a:br>
              <a:rPr lang="en-US" sz="5400" b="1" dirty="0">
                <a:latin typeface="Century Schoolbook" panose="02040604050505020304" pitchFamily="18" charset="0"/>
              </a:rPr>
            </a:br>
            <a:r>
              <a:rPr lang="en-US" sz="5400" b="1" dirty="0">
                <a:latin typeface="Century Schoolbook" panose="02040604050505020304" pitchFamily="18" charset="0"/>
              </a:rPr>
              <a:t>UMH #431</a:t>
            </a:r>
            <a:br>
              <a:rPr lang="en-US" sz="5400" b="1" dirty="0">
                <a:latin typeface="Century Schoolbook" panose="02040604050505020304" pitchFamily="18" charset="0"/>
              </a:rPr>
            </a:br>
            <a:br>
              <a:rPr lang="en-US" sz="5400" b="1" dirty="0">
                <a:latin typeface="Century Schoolbook" panose="02040604050505020304" pitchFamily="18" charset="0"/>
              </a:rPr>
            </a:br>
            <a:r>
              <a:rPr lang="en-US" sz="5400" b="1" dirty="0">
                <a:latin typeface="Century Schoolbook" panose="02040604050505020304" pitchFamily="18" charset="0"/>
              </a:rPr>
              <a:t> </a:t>
            </a:r>
            <a:r>
              <a:rPr lang="en-US" sz="6000" b="1" dirty="0">
                <a:latin typeface="Century Schoolbook" panose="02040604050505020304" pitchFamily="18" charset="0"/>
              </a:rPr>
              <a:t>Let There Be Peace on Earth</a:t>
            </a:r>
            <a:endParaRPr lang="en-US" sz="6000" dirty="0">
              <a:latin typeface="Century Schoolbook" panose="02040604050505020304" pitchFamily="18" charset="0"/>
            </a:endParaRPr>
          </a:p>
        </p:txBody>
      </p:sp>
    </p:spTree>
    <p:extLst>
      <p:ext uri="{BB962C8B-B14F-4D97-AF65-F5344CB8AC3E}">
        <p14:creationId xmlns:p14="http://schemas.microsoft.com/office/powerpoint/2010/main" val="24628510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6C31-A84C-4A60-AC7B-73466D7A536F}"/>
              </a:ext>
            </a:extLst>
          </p:cNvPr>
          <p:cNvSpPr>
            <a:spLocks noGrp="1"/>
          </p:cNvSpPr>
          <p:nvPr>
            <p:ph type="title"/>
          </p:nvPr>
        </p:nvSpPr>
        <p:spPr>
          <a:xfrm>
            <a:off x="503320" y="619442"/>
            <a:ext cx="11263563" cy="5619115"/>
          </a:xfrm>
        </p:spPr>
        <p:txBody>
          <a:bodyPr>
            <a:normAutofit/>
          </a:bodyPr>
          <a:lstStyle/>
          <a:p>
            <a:r>
              <a:rPr lang="en-US" sz="5400" b="1" dirty="0">
                <a:latin typeface="Century Schoolbook" panose="02040604050505020304" pitchFamily="18" charset="0"/>
              </a:rPr>
              <a:t>Let there be peace on earth, and let it begin with me; </a:t>
            </a:r>
            <a:br>
              <a:rPr lang="en-US" sz="5400" b="1" dirty="0">
                <a:latin typeface="Century Schoolbook" panose="02040604050505020304" pitchFamily="18" charset="0"/>
              </a:rPr>
            </a:br>
            <a:r>
              <a:rPr lang="en-US" sz="5400" b="1" dirty="0">
                <a:latin typeface="Century Schoolbook" panose="02040604050505020304" pitchFamily="18" charset="0"/>
              </a:rPr>
              <a:t>let there be peace on earth, the peace that was meant to be.  </a:t>
            </a:r>
            <a:br>
              <a:rPr lang="en-US" sz="5400" b="1" dirty="0">
                <a:solidFill>
                  <a:srgbClr val="FFFF00"/>
                </a:solidFill>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22648435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5279AB-8AC4-6AD6-9C26-45CD593B348A}"/>
              </a:ext>
            </a:extLst>
          </p:cNvPr>
          <p:cNvSpPr txBox="1"/>
          <p:nvPr/>
        </p:nvSpPr>
        <p:spPr>
          <a:xfrm>
            <a:off x="360947" y="225631"/>
            <a:ext cx="12296274" cy="6448301"/>
          </a:xfrm>
          <a:prstGeom prst="rect">
            <a:avLst/>
          </a:prstGeom>
          <a:noFill/>
        </p:spPr>
        <p:txBody>
          <a:bodyPr wrap="square" anchor="ctr">
            <a:noAutofit/>
          </a:bodyPr>
          <a:lstStyle/>
          <a:p>
            <a:pPr>
              <a:buNone/>
            </a:pPr>
            <a:r>
              <a:rPr lang="en-US" sz="5400" b="1" dirty="0">
                <a:latin typeface="Century Schoolbook" panose="02040604050505020304" pitchFamily="18" charset="0"/>
              </a:rPr>
              <a:t>With God our creator, </a:t>
            </a:r>
          </a:p>
          <a:p>
            <a:pPr>
              <a:buNone/>
            </a:pPr>
            <a:r>
              <a:rPr lang="en-US" sz="5400" b="1" dirty="0">
                <a:latin typeface="Century Schoolbook" panose="02040604050505020304" pitchFamily="18" charset="0"/>
              </a:rPr>
              <a:t>children all are we.  </a:t>
            </a:r>
          </a:p>
          <a:p>
            <a:pPr>
              <a:buNone/>
            </a:pPr>
            <a:r>
              <a:rPr lang="en-US" sz="5400" b="1" dirty="0">
                <a:latin typeface="Century Schoolbook" panose="02040604050505020304" pitchFamily="18" charset="0"/>
              </a:rPr>
              <a:t>Let us walk with each other </a:t>
            </a:r>
          </a:p>
          <a:p>
            <a:pPr>
              <a:buNone/>
            </a:pPr>
            <a:r>
              <a:rPr lang="en-US" sz="5400" b="1" dirty="0">
                <a:latin typeface="Century Schoolbook" panose="02040604050505020304" pitchFamily="18" charset="0"/>
              </a:rPr>
              <a:t>in perfect harmony.</a:t>
            </a:r>
          </a:p>
        </p:txBody>
      </p:sp>
    </p:spTree>
    <p:extLst>
      <p:ext uri="{BB962C8B-B14F-4D97-AF65-F5344CB8AC3E}">
        <p14:creationId xmlns:p14="http://schemas.microsoft.com/office/powerpoint/2010/main" val="1671488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2A40-B4A5-4AE8-9CEF-2DD5B8BC405C}"/>
              </a:ext>
            </a:extLst>
          </p:cNvPr>
          <p:cNvSpPr>
            <a:spLocks noGrp="1"/>
          </p:cNvSpPr>
          <p:nvPr>
            <p:ph type="title"/>
          </p:nvPr>
        </p:nvSpPr>
        <p:spPr>
          <a:xfrm>
            <a:off x="838200" y="665162"/>
            <a:ext cx="10515600" cy="5527675"/>
          </a:xfrm>
        </p:spPr>
        <p:txBody>
          <a:bodyPr>
            <a:normAutofit/>
          </a:bodyPr>
          <a:lstStyle/>
          <a:p>
            <a:r>
              <a:rPr lang="en-US" sz="5400" b="1" dirty="0">
                <a:latin typeface="Century Schoolbook" panose="02040604050505020304" pitchFamily="18" charset="0"/>
              </a:rPr>
              <a:t>Let peace begin with me; </a:t>
            </a:r>
            <a:br>
              <a:rPr lang="en-US" sz="5400" b="1" dirty="0">
                <a:latin typeface="Century Schoolbook" panose="02040604050505020304" pitchFamily="18" charset="0"/>
              </a:rPr>
            </a:br>
            <a:r>
              <a:rPr lang="en-US" sz="5400" b="1" dirty="0">
                <a:latin typeface="Century Schoolbook" panose="02040604050505020304" pitchFamily="18" charset="0"/>
              </a:rPr>
              <a:t>let this be the moment now. With every step I take, </a:t>
            </a:r>
            <a:br>
              <a:rPr lang="en-US" sz="5400" b="1" dirty="0">
                <a:latin typeface="Century Schoolbook" panose="02040604050505020304" pitchFamily="18" charset="0"/>
              </a:rPr>
            </a:br>
            <a:r>
              <a:rPr lang="en-US" sz="5400" b="1" dirty="0">
                <a:latin typeface="Century Schoolbook" panose="02040604050505020304" pitchFamily="18" charset="0"/>
              </a:rPr>
              <a:t>let this be my solemn vow:  </a:t>
            </a:r>
            <a:br>
              <a:rPr lang="en-US" sz="5400" b="1" dirty="0">
                <a:solidFill>
                  <a:srgbClr val="FFFF00"/>
                </a:solidFill>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2930600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59488" y="202019"/>
            <a:ext cx="12032512" cy="64433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nSpc>
                <a:spcPct val="100000"/>
              </a:lnSpc>
              <a:spcBef>
                <a:spcPts val="0"/>
              </a:spcBef>
            </a:pPr>
            <a:endParaRPr lang="en-US" sz="5400" dirty="0">
              <a:solidFill>
                <a:schemeClr val="bg1"/>
              </a:solidFill>
              <a:latin typeface="Century Schoolbook" panose="02040604050505020304" pitchFamily="18" charset="0"/>
            </a:endParaRPr>
          </a:p>
          <a:p>
            <a:pPr marL="342900" lvl="0" indent="-342900">
              <a:lnSpc>
                <a:spcPct val="100000"/>
              </a:lnSpc>
              <a:spcBef>
                <a:spcPts val="0"/>
              </a:spcBef>
            </a:pPr>
            <a:endParaRPr lang="en-US" sz="5000" b="1" dirty="0">
              <a:latin typeface="Century Schoolbook" panose="02040604050505020304" pitchFamily="18" charset="0"/>
            </a:endParaRPr>
          </a:p>
        </p:txBody>
      </p:sp>
      <p:sp>
        <p:nvSpPr>
          <p:cNvPr id="2" name="Rectangle 1">
            <a:extLst>
              <a:ext uri="{FF2B5EF4-FFF2-40B4-BE49-F238E27FC236}">
                <a16:creationId xmlns:a16="http://schemas.microsoft.com/office/drawing/2014/main" id="{F2DD12D3-4157-406B-8104-5EAC8F283D65}"/>
              </a:ext>
            </a:extLst>
          </p:cNvPr>
          <p:cNvSpPr/>
          <p:nvPr/>
        </p:nvSpPr>
        <p:spPr>
          <a:xfrm>
            <a:off x="585578" y="884527"/>
            <a:ext cx="11446934" cy="5078313"/>
          </a:xfrm>
          <a:prstGeom prst="rect">
            <a:avLst/>
          </a:prstGeom>
        </p:spPr>
        <p:txBody>
          <a:bodyPr wrap="square">
            <a:spAutoFit/>
          </a:bodyPr>
          <a:lstStyle/>
          <a:p>
            <a:pPr>
              <a:buNone/>
            </a:pPr>
            <a:r>
              <a:rPr lang="en-US" sz="5400" b="1" dirty="0">
                <a:latin typeface="Century Schoolbook" panose="02040604050505020304" pitchFamily="18" charset="0"/>
              </a:rPr>
              <a:t>to take each moment </a:t>
            </a:r>
          </a:p>
          <a:p>
            <a:pPr>
              <a:buNone/>
            </a:pPr>
            <a:r>
              <a:rPr lang="en-US" sz="5400" b="1" dirty="0">
                <a:latin typeface="Century Schoolbook" panose="02040604050505020304" pitchFamily="18" charset="0"/>
              </a:rPr>
              <a:t>and live each moment </a:t>
            </a:r>
          </a:p>
          <a:p>
            <a:pPr>
              <a:buNone/>
            </a:pPr>
            <a:r>
              <a:rPr lang="en-US" sz="5400" b="1" dirty="0">
                <a:latin typeface="Century Schoolbook" panose="02040604050505020304" pitchFamily="18" charset="0"/>
              </a:rPr>
              <a:t>in peace eternally.  </a:t>
            </a:r>
          </a:p>
          <a:p>
            <a:pPr>
              <a:buNone/>
            </a:pPr>
            <a:endParaRPr lang="en-US" sz="5400" b="1" dirty="0">
              <a:latin typeface="Century Schoolbook" panose="02040604050505020304" pitchFamily="18" charset="0"/>
            </a:endParaRPr>
          </a:p>
          <a:p>
            <a:pPr>
              <a:buNone/>
            </a:pPr>
            <a:r>
              <a:rPr lang="en-US" sz="5400" b="1" dirty="0">
                <a:latin typeface="Century Schoolbook" panose="02040604050505020304" pitchFamily="18" charset="0"/>
              </a:rPr>
              <a:t>Let there be peace on earth, and let it begin with me.  </a:t>
            </a:r>
            <a:endParaRPr lang="en-US" sz="5400" dirty="0">
              <a:latin typeface="Century Schoolbook" panose="02040604050505020304" pitchFamily="18" charset="0"/>
            </a:endParaRPr>
          </a:p>
        </p:txBody>
      </p:sp>
    </p:spTree>
    <p:extLst>
      <p:ext uri="{BB962C8B-B14F-4D97-AF65-F5344CB8AC3E}">
        <p14:creationId xmlns:p14="http://schemas.microsoft.com/office/powerpoint/2010/main" val="4253653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B0E6E-2884-44AB-9F4D-043C0E1F53CC}"/>
              </a:ext>
            </a:extLst>
          </p:cNvPr>
          <p:cNvSpPr>
            <a:spLocks noGrp="1"/>
          </p:cNvSpPr>
          <p:nvPr>
            <p:ph type="title"/>
          </p:nvPr>
        </p:nvSpPr>
        <p:spPr>
          <a:xfrm>
            <a:off x="838200" y="365125"/>
            <a:ext cx="10515600" cy="5873115"/>
          </a:xfrm>
        </p:spPr>
        <p:txBody>
          <a:bodyPr>
            <a:normAutofit/>
          </a:bodyPr>
          <a:lstStyle/>
          <a:p>
            <a:pPr algn="ctr"/>
            <a:r>
              <a:rPr lang="en-US" sz="6000" b="1" dirty="0">
                <a:latin typeface="Century Schoolbook" panose="02040604050505020304" pitchFamily="18" charset="0"/>
              </a:rPr>
              <a:t>Benediction</a:t>
            </a:r>
            <a:br>
              <a:rPr lang="en-US" sz="5400" dirty="0">
                <a:latin typeface="Century Schoolbook" panose="02040604050505020304" pitchFamily="18" charset="0"/>
              </a:rPr>
            </a:b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Rev. Susie Thomas</a:t>
            </a:r>
          </a:p>
        </p:txBody>
      </p:sp>
    </p:spTree>
    <p:extLst>
      <p:ext uri="{BB962C8B-B14F-4D97-AF65-F5344CB8AC3E}">
        <p14:creationId xmlns:p14="http://schemas.microsoft.com/office/powerpoint/2010/main" val="952875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D8492-4BDE-4CA8-BC97-B5BB928811A9}"/>
              </a:ext>
            </a:extLst>
          </p:cNvPr>
          <p:cNvSpPr>
            <a:spLocks noGrp="1"/>
          </p:cNvSpPr>
          <p:nvPr>
            <p:ph type="title"/>
          </p:nvPr>
        </p:nvSpPr>
        <p:spPr>
          <a:xfrm>
            <a:off x="259644" y="282222"/>
            <a:ext cx="11582400" cy="6163734"/>
          </a:xfrm>
        </p:spPr>
        <p:txBody>
          <a:bodyPr>
            <a:noAutofit/>
          </a:bodyPr>
          <a:lstStyle/>
          <a:p>
            <a:pPr algn="ctr"/>
            <a:br>
              <a:rPr lang="en-US" sz="6000" dirty="0">
                <a:latin typeface="Century Schoolbook" panose="02040604050505020304" pitchFamily="18" charset="0"/>
              </a:rPr>
            </a:br>
            <a:r>
              <a:rPr lang="en-US" sz="6000" b="1" dirty="0">
                <a:latin typeface="Century Schoolbook" panose="02040604050505020304" pitchFamily="18" charset="0"/>
              </a:rPr>
              <a:t>Postlude</a:t>
            </a:r>
            <a:r>
              <a:rPr lang="en-US" sz="6000" u="sng" dirty="0">
                <a:latin typeface="Century Schoolbook" panose="02040604050505020304" pitchFamily="18" charset="0"/>
              </a:rPr>
              <a:t> </a:t>
            </a:r>
            <a:br>
              <a:rPr lang="en-US" sz="6000" u="sng" dirty="0">
                <a:latin typeface="Century Schoolbook" panose="02040604050505020304" pitchFamily="18" charset="0"/>
              </a:rPr>
            </a:br>
            <a:br>
              <a:rPr lang="en-US" sz="6000" u="sng" dirty="0">
                <a:latin typeface="Century Schoolbook" panose="02040604050505020304" pitchFamily="18" charset="0"/>
              </a:rPr>
            </a:br>
            <a:r>
              <a:rPr lang="en-US" sz="5400" dirty="0">
                <a:latin typeface="Century Schoolbook" panose="02040604050505020304" pitchFamily="18" charset="0"/>
              </a:rPr>
              <a:t>Sing Praise to God, </a:t>
            </a:r>
            <a:br>
              <a:rPr lang="en-US" sz="5400" dirty="0">
                <a:latin typeface="Century Schoolbook" panose="02040604050505020304" pitchFamily="18" charset="0"/>
              </a:rPr>
            </a:br>
            <a:r>
              <a:rPr lang="en-US" sz="5400" dirty="0">
                <a:latin typeface="Century Schoolbook" panose="02040604050505020304" pitchFamily="18" charset="0"/>
              </a:rPr>
              <a:t>the Highest Good </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-Wayne Barlow</a:t>
            </a:r>
            <a:br>
              <a:rPr lang="en-US" sz="5400" dirty="0">
                <a:latin typeface="Century Schoolbook" panose="02040604050505020304" pitchFamily="18" charset="0"/>
              </a:rPr>
            </a:br>
            <a:br>
              <a:rPr lang="en-US" sz="6000" dirty="0">
                <a:latin typeface="Century Schoolbook" panose="02040604050505020304" pitchFamily="18" charset="0"/>
              </a:rPr>
            </a:br>
            <a:r>
              <a:rPr lang="en-US" dirty="0">
                <a:latin typeface="Century Schoolbook" panose="02040604050505020304" pitchFamily="18" charset="0"/>
              </a:rPr>
              <a:t>Dr. Gordon Ring</a:t>
            </a:r>
            <a:br>
              <a:rPr lang="en-US" sz="6000" u="sng" dirty="0">
                <a:latin typeface="Century Schoolbook" panose="02040604050505020304" pitchFamily="18" charset="0"/>
              </a:rPr>
            </a:br>
            <a:r>
              <a:rPr lang="en-US" sz="6000" u="sng" dirty="0">
                <a:latin typeface="Century Schoolbook" panose="02040604050505020304" pitchFamily="18" charset="0"/>
              </a:rPr>
              <a:t>           </a:t>
            </a:r>
          </a:p>
        </p:txBody>
      </p:sp>
    </p:spTree>
    <p:extLst>
      <p:ext uri="{BB962C8B-B14F-4D97-AF65-F5344CB8AC3E}">
        <p14:creationId xmlns:p14="http://schemas.microsoft.com/office/powerpoint/2010/main" val="1858219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3511" y="335280"/>
            <a:ext cx="11650133" cy="6121964"/>
          </a:xfrm>
        </p:spPr>
        <p:txBody>
          <a:bodyPr>
            <a:noAutofit/>
          </a:bodyPr>
          <a:lstStyle/>
          <a:p>
            <a:r>
              <a:rPr lang="en-US" sz="4900" b="1" dirty="0">
                <a:latin typeface="Century Schoolbook" panose="02040604050505020304" pitchFamily="18" charset="0"/>
              </a:rPr>
              <a:t>If you find someone to share your time and you join your hearts as one, I’ll be there to make your verses rhyme from dusk to rising sun.</a:t>
            </a:r>
            <a:br>
              <a:rPr lang="en-US" sz="4900" b="1" dirty="0">
                <a:latin typeface="Century Schoolbook" panose="02040604050505020304" pitchFamily="18" charset="0"/>
              </a:rPr>
            </a:br>
            <a:endParaRPr lang="en-US" sz="4900" b="1" dirty="0">
              <a:latin typeface="Century Schoolbook" panose="02040604050505020304" pitchFamily="18" charset="0"/>
            </a:endParaRPr>
          </a:p>
        </p:txBody>
      </p:sp>
    </p:spTree>
    <p:extLst>
      <p:ext uri="{BB962C8B-B14F-4D97-AF65-F5344CB8AC3E}">
        <p14:creationId xmlns:p14="http://schemas.microsoft.com/office/powerpoint/2010/main" val="1411440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3511" y="335280"/>
            <a:ext cx="11650133" cy="6121964"/>
          </a:xfrm>
        </p:spPr>
        <p:txBody>
          <a:bodyPr>
            <a:noAutofit/>
          </a:bodyPr>
          <a:lstStyle/>
          <a:p>
            <a:r>
              <a:rPr lang="en-US" sz="4900" b="1" dirty="0">
                <a:latin typeface="Century Schoolbook" panose="02040604050505020304" pitchFamily="18" charset="0"/>
              </a:rPr>
              <a:t>“In the middle ages of your life, not too old, no longer young, I’ll be there to guide you through the night, complete what I’ve begun.  </a:t>
            </a:r>
            <a:br>
              <a:rPr lang="en-US" sz="5400" b="1" dirty="0">
                <a:solidFill>
                  <a:srgbClr val="FFFF00"/>
                </a:solidFill>
              </a:rPr>
            </a:br>
            <a:endParaRPr lang="en-US" sz="5400" b="1" dirty="0">
              <a:latin typeface="Century Schoolbook" panose="02040604050505020304" pitchFamily="18" charset="0"/>
            </a:endParaRPr>
          </a:p>
        </p:txBody>
      </p:sp>
    </p:spTree>
    <p:extLst>
      <p:ext uri="{BB962C8B-B14F-4D97-AF65-F5344CB8AC3E}">
        <p14:creationId xmlns:p14="http://schemas.microsoft.com/office/powerpoint/2010/main" val="3605244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3511" y="335280"/>
            <a:ext cx="11650133" cy="6121964"/>
          </a:xfrm>
        </p:spPr>
        <p:txBody>
          <a:bodyPr>
            <a:noAutofit/>
          </a:bodyPr>
          <a:lstStyle/>
          <a:p>
            <a:r>
              <a:rPr lang="en-US" sz="4900" b="1" dirty="0">
                <a:latin typeface="Century Schoolbook" panose="02040604050505020304" pitchFamily="18" charset="0"/>
              </a:rPr>
              <a:t>When the evening gently closes in and you shut your weary eyes, I’ll be there as I have always been with just one more surprise…</a:t>
            </a:r>
            <a:br>
              <a:rPr lang="en-US" sz="4900" b="1" dirty="0">
                <a:latin typeface="Century Schoolbook" panose="02040604050505020304" pitchFamily="18" charset="0"/>
              </a:rPr>
            </a:br>
            <a:endParaRPr lang="en-US" sz="4900" b="1" dirty="0">
              <a:latin typeface="Century Schoolbook" panose="02040604050505020304" pitchFamily="18" charset="0"/>
            </a:endParaRPr>
          </a:p>
        </p:txBody>
      </p:sp>
    </p:spTree>
    <p:extLst>
      <p:ext uri="{BB962C8B-B14F-4D97-AF65-F5344CB8AC3E}">
        <p14:creationId xmlns:p14="http://schemas.microsoft.com/office/powerpoint/2010/main" val="3197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37364"/>
          </a:xfrm>
        </p:spPr>
        <p:txBody>
          <a:bodyPr>
            <a:normAutofit/>
          </a:bodyPr>
          <a:lstStyle/>
          <a:p>
            <a:r>
              <a:rPr lang="en-US" sz="5400" b="1" dirty="0">
                <a:latin typeface="Century Schoolbook" panose="02040604050505020304" pitchFamily="18" charset="0"/>
              </a:rPr>
              <a:t>Why do the wicked renounce God, and say in their hearts, “You will not call us to account?”</a:t>
            </a:r>
          </a:p>
        </p:txBody>
      </p:sp>
    </p:spTree>
    <p:extLst>
      <p:ext uri="{BB962C8B-B14F-4D97-AF65-F5344CB8AC3E}">
        <p14:creationId xmlns:p14="http://schemas.microsoft.com/office/powerpoint/2010/main" val="1611409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3511" y="335280"/>
            <a:ext cx="11650133" cy="6121964"/>
          </a:xfrm>
        </p:spPr>
        <p:txBody>
          <a:bodyPr>
            <a:noAutofit/>
          </a:bodyPr>
          <a:lstStyle/>
          <a:p>
            <a:br>
              <a:rPr lang="en-US" sz="4900" b="1" dirty="0">
                <a:latin typeface="Century Schoolbook" panose="02040604050505020304" pitchFamily="18" charset="0"/>
              </a:rPr>
            </a:br>
            <a:r>
              <a:rPr lang="en-US" sz="4900" b="1" dirty="0">
                <a:latin typeface="Century Schoolbook" panose="02040604050505020304" pitchFamily="18" charset="0"/>
              </a:rPr>
              <a:t>“I was there to hear your </a:t>
            </a:r>
            <a:r>
              <a:rPr lang="en-US" sz="4900" b="1" dirty="0" err="1">
                <a:latin typeface="Century Schoolbook" panose="02040604050505020304" pitchFamily="18" charset="0"/>
              </a:rPr>
              <a:t>borning</a:t>
            </a:r>
            <a:r>
              <a:rPr lang="en-US" sz="4900" b="1" dirty="0">
                <a:latin typeface="Century Schoolbook" panose="02040604050505020304" pitchFamily="18" charset="0"/>
              </a:rPr>
              <a:t> cry, I’ll be there when you are old, I rejoiced the day you were baptized, to see your life unfold.”</a:t>
            </a:r>
            <a:br>
              <a:rPr lang="en-US" sz="4900" b="1" dirty="0">
                <a:latin typeface="Century Schoolbook" panose="02040604050505020304" pitchFamily="18" charset="0"/>
              </a:rPr>
            </a:br>
            <a:br>
              <a:rPr lang="en-US" sz="4900" b="1" dirty="0">
                <a:latin typeface="Century Schoolbook" panose="02040604050505020304" pitchFamily="18" charset="0"/>
              </a:rPr>
            </a:br>
            <a:r>
              <a:rPr lang="en-US" sz="4900" b="1" dirty="0">
                <a:latin typeface="Century Schoolbook" panose="02040604050505020304" pitchFamily="18" charset="0"/>
              </a:rPr>
              <a:t>					</a:t>
            </a:r>
          </a:p>
        </p:txBody>
      </p:sp>
    </p:spTree>
    <p:extLst>
      <p:ext uri="{BB962C8B-B14F-4D97-AF65-F5344CB8AC3E}">
        <p14:creationId xmlns:p14="http://schemas.microsoft.com/office/powerpoint/2010/main" val="11808552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16857-B1F5-B319-D015-876F0213D00F}"/>
              </a:ext>
            </a:extLst>
          </p:cNvPr>
          <p:cNvSpPr>
            <a:spLocks noGrp="1"/>
          </p:cNvSpPr>
          <p:nvPr>
            <p:ph idx="1"/>
          </p:nvPr>
        </p:nvSpPr>
        <p:spPr>
          <a:xfrm>
            <a:off x="838200" y="863601"/>
            <a:ext cx="10515600" cy="5149272"/>
          </a:xfrm>
        </p:spPr>
        <p:txBody>
          <a:bodyPr>
            <a:normAutofit fontScale="92500" lnSpcReduction="10000"/>
          </a:bodyPr>
          <a:lstStyle/>
          <a:p>
            <a:pPr marL="0" indent="0" algn="ctr">
              <a:buNone/>
            </a:pPr>
            <a:r>
              <a:rPr lang="en-US" sz="5400" b="1" dirty="0">
                <a:latin typeface="Century Schoolbook" panose="02040604050505020304" pitchFamily="18" charset="0"/>
              </a:rPr>
              <a:t>  </a:t>
            </a:r>
          </a:p>
          <a:p>
            <a:pPr>
              <a:buNone/>
            </a:pPr>
            <a:r>
              <a:rPr lang="en-US" sz="5400" b="1" dirty="0">
                <a:latin typeface="Century Schoolbook" panose="02040604050505020304" pitchFamily="18" charset="0"/>
              </a:rPr>
              <a:t>Praise God,</a:t>
            </a:r>
          </a:p>
          <a:p>
            <a:pPr>
              <a:buNone/>
            </a:pPr>
            <a:r>
              <a:rPr lang="en-US" sz="5400" b="1" dirty="0">
                <a:latin typeface="Century Schoolbook" panose="02040604050505020304" pitchFamily="18" charset="0"/>
              </a:rPr>
              <a:t>from whom all blessings flow;</a:t>
            </a:r>
          </a:p>
          <a:p>
            <a:pPr>
              <a:buNone/>
            </a:pPr>
            <a:r>
              <a:rPr lang="en-US" sz="5400" b="1" dirty="0">
                <a:latin typeface="Century Schoolbook" panose="02040604050505020304" pitchFamily="18" charset="0"/>
              </a:rPr>
              <a:t>praise God,</a:t>
            </a:r>
          </a:p>
          <a:p>
            <a:pPr>
              <a:buNone/>
            </a:pPr>
            <a:r>
              <a:rPr lang="en-US" sz="5400" b="1" dirty="0">
                <a:latin typeface="Century Schoolbook" panose="02040604050505020304" pitchFamily="18" charset="0"/>
              </a:rPr>
              <a:t>all creatures here below;  </a:t>
            </a:r>
          </a:p>
          <a:p>
            <a:pPr>
              <a:buNone/>
            </a:pPr>
            <a:r>
              <a:rPr lang="en-US" sz="5400" b="1" dirty="0">
                <a:latin typeface="Century Schoolbook" panose="02040604050505020304" pitchFamily="18" charset="0"/>
              </a:rPr>
              <a:t>Alleluia!  Alleluia!</a:t>
            </a:r>
            <a:r>
              <a:rPr lang="en-US" b="1" dirty="0">
                <a:solidFill>
                  <a:srgbClr val="FFFF00"/>
                </a:solidFill>
              </a:rPr>
              <a:t>  </a:t>
            </a:r>
          </a:p>
          <a:p>
            <a:pPr>
              <a:buNone/>
            </a:pPr>
            <a:r>
              <a:rPr lang="en-US" sz="2400" dirty="0">
                <a:solidFill>
                  <a:srgbClr val="FFFF00"/>
                </a:solidFill>
              </a:rPr>
              <a:t> </a:t>
            </a:r>
          </a:p>
          <a:p>
            <a:pPr>
              <a:buNone/>
            </a:pPr>
            <a:endParaRPr lang="en-US" dirty="0"/>
          </a:p>
        </p:txBody>
      </p:sp>
    </p:spTree>
    <p:extLst>
      <p:ext uri="{BB962C8B-B14F-4D97-AF65-F5344CB8AC3E}">
        <p14:creationId xmlns:p14="http://schemas.microsoft.com/office/powerpoint/2010/main" val="3768700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D644-6572-45A6-B14A-AE8190010D03}"/>
              </a:ext>
            </a:extLst>
          </p:cNvPr>
          <p:cNvSpPr>
            <a:spLocks noGrp="1"/>
          </p:cNvSpPr>
          <p:nvPr>
            <p:ph type="title"/>
          </p:nvPr>
        </p:nvSpPr>
        <p:spPr>
          <a:xfrm>
            <a:off x="838200" y="365125"/>
            <a:ext cx="10515600" cy="5659755"/>
          </a:xfrm>
        </p:spPr>
        <p:txBody>
          <a:bodyPr>
            <a:normAutofit/>
          </a:bodyPr>
          <a:lstStyle/>
          <a:p>
            <a:br>
              <a:rPr lang="en-US" b="1" dirty="0">
                <a:solidFill>
                  <a:srgbClr val="FFFF00"/>
                </a:solidFill>
              </a:rPr>
            </a:br>
            <a:br>
              <a:rPr lang="en-US" b="1" dirty="0">
                <a:solidFill>
                  <a:srgbClr val="FFFF00"/>
                </a:solidFill>
              </a:rPr>
            </a:br>
            <a:r>
              <a:rPr lang="en-US" b="1" dirty="0">
                <a:latin typeface="Century Schoolbook" panose="02040604050505020304" pitchFamily="18" charset="0"/>
              </a:rPr>
              <a:t>What a wonderful change in my life has been wrought since Jesus came into my heart! I have light in my soul for which long I have sought, </a:t>
            </a:r>
            <a:br>
              <a:rPr lang="en-US" b="1" dirty="0">
                <a:latin typeface="Century Schoolbook" panose="02040604050505020304" pitchFamily="18" charset="0"/>
              </a:rPr>
            </a:br>
            <a:r>
              <a:rPr lang="en-US" b="1" dirty="0">
                <a:latin typeface="Century Schoolbook" panose="02040604050505020304" pitchFamily="18" charset="0"/>
              </a:rPr>
              <a:t>since Jesus came into my heart!</a:t>
            </a:r>
            <a:br>
              <a:rPr lang="en-US" b="1" dirty="0">
                <a:latin typeface="Century Schoolbook" panose="02040604050505020304" pitchFamily="18" charset="0"/>
              </a:rPr>
            </a:br>
            <a:endParaRPr lang="en-US" dirty="0">
              <a:latin typeface="Century Schoolbook" panose="02040604050505020304" pitchFamily="18" charset="0"/>
            </a:endParaRPr>
          </a:p>
        </p:txBody>
      </p:sp>
    </p:spTree>
    <p:extLst>
      <p:ext uri="{BB962C8B-B14F-4D97-AF65-F5344CB8AC3E}">
        <p14:creationId xmlns:p14="http://schemas.microsoft.com/office/powerpoint/2010/main" val="34049285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2B44-60A1-4A80-8F3B-CCFDCDD1B086}"/>
              </a:ext>
            </a:extLst>
          </p:cNvPr>
          <p:cNvSpPr>
            <a:spLocks noGrp="1"/>
          </p:cNvSpPr>
          <p:nvPr>
            <p:ph type="title"/>
          </p:nvPr>
        </p:nvSpPr>
        <p:spPr>
          <a:xfrm>
            <a:off x="838200" y="365125"/>
            <a:ext cx="10515600" cy="5680075"/>
          </a:xfrm>
        </p:spPr>
        <p:txBody>
          <a:bodyPr>
            <a:normAutofit/>
          </a:bodyPr>
          <a:lstStyle/>
          <a:p>
            <a:br>
              <a:rPr lang="en-US" sz="4000" b="1" dirty="0">
                <a:latin typeface="Century Schoolbook" panose="02040604050505020304" pitchFamily="18" charset="0"/>
              </a:rPr>
            </a:br>
            <a:r>
              <a:rPr lang="en-US" sz="4900" b="1" dirty="0">
                <a:latin typeface="Century Schoolbook" panose="02040604050505020304" pitchFamily="18" charset="0"/>
              </a:rPr>
              <a:t>Since Jesus came into my heart, since Jesus came into my heart, floods of joy o’er my soul like the sea billows roll, </a:t>
            </a:r>
            <a:br>
              <a:rPr lang="en-US" sz="4900" b="1" dirty="0">
                <a:latin typeface="Century Schoolbook" panose="02040604050505020304" pitchFamily="18" charset="0"/>
              </a:rPr>
            </a:br>
            <a:r>
              <a:rPr lang="en-US" sz="4900" b="1" dirty="0">
                <a:latin typeface="Century Schoolbook" panose="02040604050505020304" pitchFamily="18" charset="0"/>
              </a:rPr>
              <a:t>since Jesus came into my heart.</a:t>
            </a:r>
            <a:br>
              <a:rPr lang="en-US" sz="4900" b="1" dirty="0">
                <a:latin typeface="Century Schoolbook" panose="02040604050505020304" pitchFamily="18" charset="0"/>
              </a:rPr>
            </a:br>
            <a:endParaRPr lang="en-US" sz="4900" dirty="0">
              <a:latin typeface="Century Schoolbook" panose="02040604050505020304" pitchFamily="18" charset="0"/>
            </a:endParaRPr>
          </a:p>
        </p:txBody>
      </p:sp>
    </p:spTree>
    <p:extLst>
      <p:ext uri="{BB962C8B-B14F-4D97-AF65-F5344CB8AC3E}">
        <p14:creationId xmlns:p14="http://schemas.microsoft.com/office/powerpoint/2010/main" val="11190629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29B-A096-4B9B-9D31-8E0EEB569B4B}"/>
              </a:ext>
            </a:extLst>
          </p:cNvPr>
          <p:cNvSpPr>
            <a:spLocks noGrp="1"/>
          </p:cNvSpPr>
          <p:nvPr>
            <p:ph type="title"/>
          </p:nvPr>
        </p:nvSpPr>
        <p:spPr>
          <a:xfrm>
            <a:off x="838200" y="365125"/>
            <a:ext cx="10515600" cy="5944235"/>
          </a:xfrm>
        </p:spPr>
        <p:txBody>
          <a:bodyPr>
            <a:normAutofit/>
          </a:bodyPr>
          <a:lstStyle/>
          <a:p>
            <a:br>
              <a:rPr lang="en-US" b="1" dirty="0">
                <a:solidFill>
                  <a:srgbClr val="FFFF00"/>
                </a:solidFill>
              </a:rPr>
            </a:br>
            <a:br>
              <a:rPr lang="en-US" b="1" dirty="0">
                <a:solidFill>
                  <a:srgbClr val="FFFF00"/>
                </a:solidFill>
              </a:rPr>
            </a:br>
            <a:r>
              <a:rPr lang="en-US" sz="4000" b="1" dirty="0">
                <a:latin typeface="Century Schoolbook" panose="02040604050505020304" pitchFamily="18" charset="0"/>
              </a:rPr>
              <a:t>I have ceased from my wandering and going astray, since Jesus came into my heart!</a:t>
            </a:r>
            <a:br>
              <a:rPr lang="en-US" sz="4000" b="1" dirty="0">
                <a:latin typeface="Century Schoolbook" panose="02040604050505020304" pitchFamily="18" charset="0"/>
              </a:rPr>
            </a:br>
            <a:r>
              <a:rPr lang="en-US" sz="4000" b="1" dirty="0">
                <a:latin typeface="Century Schoolbook" panose="02040604050505020304" pitchFamily="18" charset="0"/>
              </a:rPr>
              <a:t>And my sins, which were many, are all washed away, since Jesus came into my heart!</a:t>
            </a:r>
            <a:br>
              <a:rPr lang="en-US" sz="4000" b="1" dirty="0">
                <a:latin typeface="Century Schoolbook" panose="02040604050505020304" pitchFamily="18" charset="0"/>
              </a:rPr>
            </a:br>
            <a:endParaRPr lang="en-US" sz="4000" dirty="0">
              <a:latin typeface="Century Schoolbook" panose="02040604050505020304" pitchFamily="18" charset="0"/>
            </a:endParaRPr>
          </a:p>
        </p:txBody>
      </p:sp>
    </p:spTree>
    <p:extLst>
      <p:ext uri="{BB962C8B-B14F-4D97-AF65-F5344CB8AC3E}">
        <p14:creationId xmlns:p14="http://schemas.microsoft.com/office/powerpoint/2010/main" val="1703402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29B-A096-4B9B-9D31-8E0EEB569B4B}"/>
              </a:ext>
            </a:extLst>
          </p:cNvPr>
          <p:cNvSpPr>
            <a:spLocks noGrp="1"/>
          </p:cNvSpPr>
          <p:nvPr>
            <p:ph type="title"/>
          </p:nvPr>
        </p:nvSpPr>
        <p:spPr>
          <a:xfrm>
            <a:off x="838200" y="365125"/>
            <a:ext cx="10515600" cy="6005195"/>
          </a:xfrm>
        </p:spPr>
        <p:txBody>
          <a:bodyPr>
            <a:normAutofit/>
          </a:bodyPr>
          <a:lstStyle/>
          <a:p>
            <a:r>
              <a:rPr lang="en-US" sz="4900" b="1" dirty="0">
                <a:latin typeface="Century Schoolbook" panose="02040604050505020304" pitchFamily="18" charset="0"/>
              </a:rPr>
              <a:t>Since Jesus came into my heart, since Jesus came into my heart, floods of joy o’er my soul like the sea billows roll, </a:t>
            </a:r>
            <a:br>
              <a:rPr lang="en-US" sz="4900" b="1" dirty="0">
                <a:latin typeface="Century Schoolbook" panose="02040604050505020304" pitchFamily="18" charset="0"/>
              </a:rPr>
            </a:br>
            <a:r>
              <a:rPr lang="en-US" sz="4900" b="1" dirty="0">
                <a:latin typeface="Century Schoolbook" panose="02040604050505020304" pitchFamily="18" charset="0"/>
              </a:rPr>
              <a:t>since Jesus came into my heart.</a:t>
            </a:r>
            <a:br>
              <a:rPr lang="en-US" b="1" dirty="0">
                <a:solidFill>
                  <a:srgbClr val="FFFF00"/>
                </a:solidFill>
              </a:rPr>
            </a:br>
            <a:endParaRPr lang="en-US" dirty="0"/>
          </a:p>
        </p:txBody>
      </p:sp>
    </p:spTree>
    <p:extLst>
      <p:ext uri="{BB962C8B-B14F-4D97-AF65-F5344CB8AC3E}">
        <p14:creationId xmlns:p14="http://schemas.microsoft.com/office/powerpoint/2010/main" val="28415137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29B-A096-4B9B-9D31-8E0EEB569B4B}"/>
              </a:ext>
            </a:extLst>
          </p:cNvPr>
          <p:cNvSpPr>
            <a:spLocks noGrp="1"/>
          </p:cNvSpPr>
          <p:nvPr>
            <p:ph type="title"/>
          </p:nvPr>
        </p:nvSpPr>
        <p:spPr>
          <a:xfrm>
            <a:off x="838200" y="365125"/>
            <a:ext cx="10515600" cy="6381115"/>
          </a:xfrm>
        </p:spPr>
        <p:txBody>
          <a:bodyPr>
            <a:normAutofit/>
          </a:bodyPr>
          <a:lstStyle/>
          <a:p>
            <a:r>
              <a:rPr lang="en-US" sz="4900" b="1" dirty="0">
                <a:latin typeface="Century Schoolbook" panose="02040604050505020304" pitchFamily="18" charset="0"/>
              </a:rPr>
              <a:t>I’m possessed of a hope that is steadfast and sure, since Jesus came into my heart!</a:t>
            </a:r>
            <a:br>
              <a:rPr lang="en-US" sz="4900" b="1" dirty="0">
                <a:latin typeface="Century Schoolbook" panose="02040604050505020304" pitchFamily="18" charset="0"/>
              </a:rPr>
            </a:br>
            <a:r>
              <a:rPr lang="en-US" sz="4900" b="1" dirty="0">
                <a:latin typeface="Century Schoolbook" panose="02040604050505020304" pitchFamily="18" charset="0"/>
              </a:rPr>
              <a:t>And no dark clouds of doubt now my pathway obscure, since Jesus came into my heart!</a:t>
            </a:r>
            <a:br>
              <a:rPr lang="en-US" sz="4900" b="1" dirty="0">
                <a:latin typeface="Century Schoolbook" panose="02040604050505020304" pitchFamily="18" charset="0"/>
              </a:rPr>
            </a:br>
            <a:endParaRPr lang="en-US" sz="4900" dirty="0">
              <a:latin typeface="Century Schoolbook" panose="02040604050505020304" pitchFamily="18" charset="0"/>
            </a:endParaRPr>
          </a:p>
        </p:txBody>
      </p:sp>
    </p:spTree>
    <p:extLst>
      <p:ext uri="{BB962C8B-B14F-4D97-AF65-F5344CB8AC3E}">
        <p14:creationId xmlns:p14="http://schemas.microsoft.com/office/powerpoint/2010/main" val="34223628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29B-A096-4B9B-9D31-8E0EEB569B4B}"/>
              </a:ext>
            </a:extLst>
          </p:cNvPr>
          <p:cNvSpPr>
            <a:spLocks noGrp="1"/>
          </p:cNvSpPr>
          <p:nvPr>
            <p:ph type="title"/>
          </p:nvPr>
        </p:nvSpPr>
        <p:spPr>
          <a:xfrm>
            <a:off x="838200" y="365125"/>
            <a:ext cx="10515600" cy="5639435"/>
          </a:xfrm>
        </p:spPr>
        <p:txBody>
          <a:bodyPr>
            <a:normAutofit/>
          </a:bodyPr>
          <a:lstStyle/>
          <a:p>
            <a:r>
              <a:rPr lang="en-US" sz="4900" b="1" dirty="0">
                <a:latin typeface="Century Schoolbook" panose="02040604050505020304" pitchFamily="18" charset="0"/>
              </a:rPr>
              <a:t>Since Jesus came into my heart, since Jesus came into my heart, floods of joy o’er my soul like the sea billows roll, </a:t>
            </a:r>
            <a:br>
              <a:rPr lang="en-US" sz="4900" b="1" dirty="0">
                <a:latin typeface="Century Schoolbook" panose="02040604050505020304" pitchFamily="18" charset="0"/>
              </a:rPr>
            </a:br>
            <a:r>
              <a:rPr lang="en-US" sz="4900" b="1" dirty="0">
                <a:latin typeface="Century Schoolbook" panose="02040604050505020304" pitchFamily="18" charset="0"/>
              </a:rPr>
              <a:t>since Jesus came into my heart.</a:t>
            </a:r>
            <a:br>
              <a:rPr lang="en-US" sz="4900" b="1" dirty="0">
                <a:latin typeface="Century Schoolbook" panose="02040604050505020304" pitchFamily="18" charset="0"/>
              </a:rPr>
            </a:br>
            <a:endParaRPr lang="en-US" sz="4900" dirty="0">
              <a:latin typeface="Century Schoolbook" panose="02040604050505020304" pitchFamily="18" charset="0"/>
            </a:endParaRPr>
          </a:p>
        </p:txBody>
      </p:sp>
    </p:spTree>
    <p:extLst>
      <p:ext uri="{BB962C8B-B14F-4D97-AF65-F5344CB8AC3E}">
        <p14:creationId xmlns:p14="http://schemas.microsoft.com/office/powerpoint/2010/main" val="25919107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29B-A096-4B9B-9D31-8E0EEB569B4B}"/>
              </a:ext>
            </a:extLst>
          </p:cNvPr>
          <p:cNvSpPr>
            <a:spLocks noGrp="1"/>
          </p:cNvSpPr>
          <p:nvPr>
            <p:ph type="title"/>
          </p:nvPr>
        </p:nvSpPr>
        <p:spPr>
          <a:xfrm>
            <a:off x="838200" y="365125"/>
            <a:ext cx="10515600" cy="6025515"/>
          </a:xfrm>
        </p:spPr>
        <p:txBody>
          <a:bodyPr>
            <a:normAutofit/>
          </a:bodyPr>
          <a:lstStyle/>
          <a:p>
            <a:r>
              <a:rPr lang="en-US" sz="4900" b="1" dirty="0">
                <a:latin typeface="Century Schoolbook" panose="02040604050505020304" pitchFamily="18" charset="0"/>
              </a:rPr>
              <a:t>There’s a light in the valley of death now for me, since Jesus came into my heart!</a:t>
            </a:r>
            <a:br>
              <a:rPr lang="en-US" sz="4900" b="1" dirty="0">
                <a:latin typeface="Century Schoolbook" panose="02040604050505020304" pitchFamily="18" charset="0"/>
              </a:rPr>
            </a:br>
            <a:r>
              <a:rPr lang="en-US" sz="4900" b="1" dirty="0">
                <a:latin typeface="Century Schoolbook" panose="02040604050505020304" pitchFamily="18" charset="0"/>
              </a:rPr>
              <a:t>And the gates of the City beyond I can see, since Jesus came into my heart!</a:t>
            </a:r>
            <a:br>
              <a:rPr lang="en-US" sz="4900" b="1" dirty="0">
                <a:latin typeface="Century Schoolbook" panose="02040604050505020304" pitchFamily="18" charset="0"/>
              </a:rPr>
            </a:br>
            <a:endParaRPr lang="en-US" sz="4900" dirty="0">
              <a:latin typeface="Century Schoolbook" panose="02040604050505020304" pitchFamily="18" charset="0"/>
            </a:endParaRPr>
          </a:p>
        </p:txBody>
      </p:sp>
    </p:spTree>
    <p:extLst>
      <p:ext uri="{BB962C8B-B14F-4D97-AF65-F5344CB8AC3E}">
        <p14:creationId xmlns:p14="http://schemas.microsoft.com/office/powerpoint/2010/main" val="15826216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29B-A096-4B9B-9D31-8E0EEB569B4B}"/>
              </a:ext>
            </a:extLst>
          </p:cNvPr>
          <p:cNvSpPr>
            <a:spLocks noGrp="1"/>
          </p:cNvSpPr>
          <p:nvPr>
            <p:ph type="title"/>
          </p:nvPr>
        </p:nvSpPr>
        <p:spPr>
          <a:xfrm>
            <a:off x="838200" y="365125"/>
            <a:ext cx="10515600" cy="5761355"/>
          </a:xfrm>
        </p:spPr>
        <p:txBody>
          <a:bodyPr>
            <a:normAutofit/>
          </a:bodyPr>
          <a:lstStyle/>
          <a:p>
            <a:r>
              <a:rPr lang="en-US" sz="4900" b="1" dirty="0">
                <a:latin typeface="Century Schoolbook" panose="02040604050505020304" pitchFamily="18" charset="0"/>
              </a:rPr>
              <a:t>Since Jesus came into my heart, since Jesus came into my heart, floods of joy o’er my soul like the sea billows roll, </a:t>
            </a:r>
            <a:br>
              <a:rPr lang="en-US" sz="4900" b="1" dirty="0">
                <a:latin typeface="Century Schoolbook" panose="02040604050505020304" pitchFamily="18" charset="0"/>
              </a:rPr>
            </a:br>
            <a:r>
              <a:rPr lang="en-US" sz="4900" b="1" dirty="0">
                <a:latin typeface="Century Schoolbook" panose="02040604050505020304" pitchFamily="18" charset="0"/>
              </a:rPr>
              <a:t>since Jesus came into my heart.</a:t>
            </a:r>
            <a:br>
              <a:rPr lang="en-US" b="1" dirty="0">
                <a:solidFill>
                  <a:srgbClr val="FFFF00"/>
                </a:solidFill>
              </a:rPr>
            </a:br>
            <a:endParaRPr lang="en-US" dirty="0"/>
          </a:p>
        </p:txBody>
      </p:sp>
    </p:spTree>
    <p:extLst>
      <p:ext uri="{BB962C8B-B14F-4D97-AF65-F5344CB8AC3E}">
        <p14:creationId xmlns:p14="http://schemas.microsoft.com/office/powerpoint/2010/main" val="218950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79319"/>
          </a:xfrm>
        </p:spPr>
        <p:txBody>
          <a:bodyPr>
            <a:normAutofit/>
          </a:bodyPr>
          <a:lstStyle/>
          <a:p>
            <a:r>
              <a:rPr lang="en-US" sz="5400" dirty="0">
                <a:latin typeface="Century Schoolbook" panose="02040604050505020304" pitchFamily="18" charset="0"/>
              </a:rPr>
              <a:t>You indeed see, you note trouble and vexation, that you may take it into your hands.</a:t>
            </a:r>
          </a:p>
        </p:txBody>
      </p:sp>
    </p:spTree>
    <p:extLst>
      <p:ext uri="{BB962C8B-B14F-4D97-AF65-F5344CB8AC3E}">
        <p14:creationId xmlns:p14="http://schemas.microsoft.com/office/powerpoint/2010/main" val="30390833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29B-A096-4B9B-9D31-8E0EEB569B4B}"/>
              </a:ext>
            </a:extLst>
          </p:cNvPr>
          <p:cNvSpPr>
            <a:spLocks noGrp="1"/>
          </p:cNvSpPr>
          <p:nvPr>
            <p:ph type="title"/>
          </p:nvPr>
        </p:nvSpPr>
        <p:spPr>
          <a:xfrm>
            <a:off x="838200" y="365125"/>
            <a:ext cx="10515600" cy="5436235"/>
          </a:xfrm>
        </p:spPr>
        <p:txBody>
          <a:bodyPr>
            <a:normAutofit/>
          </a:bodyPr>
          <a:lstStyle/>
          <a:p>
            <a:r>
              <a:rPr lang="en-US" sz="4900" b="1" dirty="0">
                <a:latin typeface="Century Schoolbook" panose="02040604050505020304" pitchFamily="18" charset="0"/>
              </a:rPr>
              <a:t>I shall go there to dwell in that City, I know, since Jesus came into my heart!</a:t>
            </a:r>
            <a:br>
              <a:rPr lang="en-US" sz="4900" b="1" dirty="0">
                <a:latin typeface="Century Schoolbook" panose="02040604050505020304" pitchFamily="18" charset="0"/>
              </a:rPr>
            </a:br>
            <a:r>
              <a:rPr lang="en-US" sz="4900" b="1" dirty="0">
                <a:latin typeface="Century Schoolbook" panose="02040604050505020304" pitchFamily="18" charset="0"/>
              </a:rPr>
              <a:t>And I’m happy, so happy, as onward I go, since Jesus came into my heart!</a:t>
            </a:r>
            <a:br>
              <a:rPr lang="en-US" sz="4900" b="1" dirty="0">
                <a:latin typeface="Century Schoolbook" panose="02040604050505020304" pitchFamily="18" charset="0"/>
              </a:rPr>
            </a:br>
            <a:endParaRPr lang="en-US" sz="4900" dirty="0">
              <a:latin typeface="Century Schoolbook" panose="02040604050505020304" pitchFamily="18" charset="0"/>
            </a:endParaRPr>
          </a:p>
        </p:txBody>
      </p:sp>
    </p:spTree>
    <p:extLst>
      <p:ext uri="{BB962C8B-B14F-4D97-AF65-F5344CB8AC3E}">
        <p14:creationId xmlns:p14="http://schemas.microsoft.com/office/powerpoint/2010/main" val="34989874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C829B-A096-4B9B-9D31-8E0EEB569B4B}"/>
              </a:ext>
            </a:extLst>
          </p:cNvPr>
          <p:cNvSpPr>
            <a:spLocks noGrp="1"/>
          </p:cNvSpPr>
          <p:nvPr>
            <p:ph type="title"/>
          </p:nvPr>
        </p:nvSpPr>
        <p:spPr>
          <a:xfrm>
            <a:off x="838200" y="365125"/>
            <a:ext cx="10515600" cy="5944235"/>
          </a:xfrm>
        </p:spPr>
        <p:txBody>
          <a:bodyPr>
            <a:normAutofit fontScale="90000"/>
          </a:bodyPr>
          <a:lstStyle/>
          <a:p>
            <a:r>
              <a:rPr lang="en-US" sz="5400" b="1" dirty="0">
                <a:latin typeface="Century Schoolbook" panose="02040604050505020304" pitchFamily="18" charset="0"/>
              </a:rPr>
              <a:t>Since Jesus came into my heart, since Jesus came into my heart, floods of joy o’er my soul like the sea billows roll, </a:t>
            </a:r>
            <a:br>
              <a:rPr lang="en-US" sz="5400" b="1" dirty="0">
                <a:latin typeface="Century Schoolbook" panose="02040604050505020304" pitchFamily="18" charset="0"/>
              </a:rPr>
            </a:br>
            <a:r>
              <a:rPr lang="en-US" sz="5400" b="1" dirty="0">
                <a:latin typeface="Century Schoolbook" panose="02040604050505020304" pitchFamily="18" charset="0"/>
              </a:rPr>
              <a:t>since Jesus came into my heart.</a:t>
            </a:r>
            <a:br>
              <a:rPr lang="en-US" sz="5400" b="1" dirty="0">
                <a:latin typeface="Century Schoolbook" panose="02040604050505020304" pitchFamily="18" charset="0"/>
              </a:rPr>
            </a:br>
            <a:endParaRPr lang="en-US" sz="4900" dirty="0">
              <a:latin typeface="Century Schoolbook" panose="02040604050505020304" pitchFamily="18" charset="0"/>
            </a:endParaRPr>
          </a:p>
        </p:txBody>
      </p:sp>
    </p:spTree>
    <p:extLst>
      <p:ext uri="{BB962C8B-B14F-4D97-AF65-F5344CB8AC3E}">
        <p14:creationId xmlns:p14="http://schemas.microsoft.com/office/powerpoint/2010/main" val="32262481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4817-5DC3-4CF3-9C0C-4FD112A60968}"/>
              </a:ext>
            </a:extLst>
          </p:cNvPr>
          <p:cNvSpPr>
            <a:spLocks noGrp="1"/>
          </p:cNvSpPr>
          <p:nvPr>
            <p:ph type="title"/>
          </p:nvPr>
        </p:nvSpPr>
        <p:spPr>
          <a:xfrm>
            <a:off x="838200" y="365125"/>
            <a:ext cx="10515600" cy="6005195"/>
          </a:xfrm>
        </p:spPr>
        <p:txBody>
          <a:bodyPr>
            <a:normAutofit/>
          </a:bodyPr>
          <a:lstStyle/>
          <a:p>
            <a:pPr algn="ctr"/>
            <a:r>
              <a:rPr lang="en-US" sz="4900" b="1" u="sng" dirty="0">
                <a:latin typeface="Century Schoolbook" panose="02040604050505020304" pitchFamily="18" charset="0"/>
              </a:rPr>
              <a:t>NOTES:</a:t>
            </a:r>
            <a:r>
              <a:rPr lang="en-US" sz="4900" dirty="0">
                <a:latin typeface="Century Schoolbook" panose="02040604050505020304" pitchFamily="18" charset="0"/>
              </a:rPr>
              <a:t> </a:t>
            </a:r>
            <a:br>
              <a:rPr lang="en-US" sz="4900" dirty="0">
                <a:latin typeface="Century Schoolbook" panose="02040604050505020304" pitchFamily="18" charset="0"/>
              </a:rPr>
            </a:br>
            <a:br>
              <a:rPr lang="en-US" sz="4900" dirty="0">
                <a:latin typeface="Century Schoolbook" panose="02040604050505020304" pitchFamily="18" charset="0"/>
              </a:rPr>
            </a:br>
            <a:r>
              <a:rPr lang="en-US" sz="4900" dirty="0">
                <a:latin typeface="Century Schoolbook" panose="02040604050505020304" pitchFamily="18" charset="0"/>
              </a:rPr>
              <a:t>This morning we celebrate the Baptism of the Lord: and we will remember our own baptisms (or anticipate them) in worship. </a:t>
            </a:r>
          </a:p>
        </p:txBody>
      </p:sp>
    </p:spTree>
    <p:extLst>
      <p:ext uri="{BB962C8B-B14F-4D97-AF65-F5344CB8AC3E}">
        <p14:creationId xmlns:p14="http://schemas.microsoft.com/office/powerpoint/2010/main" val="2869641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DEAB-2EF5-47C8-8586-80D70037C46B}"/>
              </a:ext>
            </a:extLst>
          </p:cNvPr>
          <p:cNvSpPr>
            <a:spLocks noGrp="1"/>
          </p:cNvSpPr>
          <p:nvPr>
            <p:ph type="title"/>
          </p:nvPr>
        </p:nvSpPr>
        <p:spPr>
          <a:xfrm>
            <a:off x="838200" y="365125"/>
            <a:ext cx="10515600" cy="5700395"/>
          </a:xfrm>
        </p:spPr>
        <p:txBody>
          <a:bodyPr>
            <a:normAutofit/>
          </a:bodyPr>
          <a:lstStyle/>
          <a:p>
            <a:r>
              <a:rPr lang="en-US" sz="4900" dirty="0">
                <a:latin typeface="Century Schoolbook" panose="02040604050505020304" pitchFamily="18" charset="0"/>
              </a:rPr>
              <a:t>Our choral flash mob is back for the New Year: Thank you, </a:t>
            </a:r>
            <a:r>
              <a:rPr lang="en-US" sz="4900" dirty="0" err="1">
                <a:latin typeface="Century Schoolbook" panose="02040604050505020304" pitchFamily="18" charset="0"/>
              </a:rPr>
              <a:t>SONRise</a:t>
            </a:r>
            <a:r>
              <a:rPr lang="en-US" sz="4900" dirty="0">
                <a:latin typeface="Century Schoolbook" panose="02040604050505020304" pitchFamily="18" charset="0"/>
              </a:rPr>
              <a:t> Singers, director, Marge Fuller, and accompanist Marge Swayne.</a:t>
            </a:r>
          </a:p>
        </p:txBody>
      </p:sp>
    </p:spTree>
    <p:extLst>
      <p:ext uri="{BB962C8B-B14F-4D97-AF65-F5344CB8AC3E}">
        <p14:creationId xmlns:p14="http://schemas.microsoft.com/office/powerpoint/2010/main" val="29854613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BF9B-1CEB-4B06-A894-5A0B7FD8D14D}"/>
              </a:ext>
            </a:extLst>
          </p:cNvPr>
          <p:cNvSpPr>
            <a:spLocks noGrp="1"/>
          </p:cNvSpPr>
          <p:nvPr>
            <p:ph type="title"/>
          </p:nvPr>
        </p:nvSpPr>
        <p:spPr>
          <a:xfrm>
            <a:off x="838200" y="365125"/>
            <a:ext cx="10515600" cy="5791835"/>
          </a:xfrm>
        </p:spPr>
        <p:txBody>
          <a:bodyPr>
            <a:normAutofit/>
          </a:bodyPr>
          <a:lstStyle/>
          <a:p>
            <a:r>
              <a:rPr lang="en-US" sz="4900" dirty="0">
                <a:latin typeface="Century Schoolbook" panose="02040604050505020304" pitchFamily="18" charset="0"/>
              </a:rPr>
              <a:t>Today’s altar arrangement is given to the glory of God by Peter and Phoebe Gur in memory of their parents, Michael and Mary Gur and Alexander and Cindy Chiang.</a:t>
            </a:r>
          </a:p>
        </p:txBody>
      </p:sp>
    </p:spTree>
    <p:extLst>
      <p:ext uri="{BB962C8B-B14F-4D97-AF65-F5344CB8AC3E}">
        <p14:creationId xmlns:p14="http://schemas.microsoft.com/office/powerpoint/2010/main" val="38432196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3511" y="112890"/>
            <a:ext cx="11650133" cy="6344354"/>
          </a:xfrm>
        </p:spPr>
        <p:txBody>
          <a:bodyPr>
            <a:noAutofit/>
          </a:bodyPr>
          <a:lstStyle/>
          <a:p>
            <a:r>
              <a:rPr lang="en-US" sz="4800" dirty="0">
                <a:latin typeface="Century Schoolbook" panose="02040604050505020304" pitchFamily="18" charset="0"/>
              </a:rPr>
              <a:t>– Suzanne Anderson &amp; Lee Woodruff           are our welcome team this morning.</a:t>
            </a:r>
            <a:br>
              <a:rPr lang="en-US" sz="4800" dirty="0">
                <a:latin typeface="Century Schoolbook" panose="02040604050505020304" pitchFamily="18" charset="0"/>
              </a:rPr>
            </a:br>
            <a:r>
              <a:rPr lang="en-US" sz="4800" dirty="0">
                <a:latin typeface="Century Schoolbook" panose="02040604050505020304" pitchFamily="18" charset="0"/>
              </a:rPr>
              <a:t>– </a:t>
            </a:r>
            <a:r>
              <a:rPr lang="en-US" sz="4800" b="1" dirty="0">
                <a:highlight>
                  <a:srgbClr val="FFFF00"/>
                </a:highlight>
                <a:latin typeface="Century Schoolbook" panose="02040604050505020304" pitchFamily="18" charset="0"/>
              </a:rPr>
              <a:t>Online hosting</a:t>
            </a:r>
            <a:r>
              <a:rPr lang="en-US" sz="4800" dirty="0">
                <a:latin typeface="Century Schoolbook" panose="02040604050505020304" pitchFamily="18" charset="0"/>
              </a:rPr>
              <a:t> today is ----</a:t>
            </a:r>
            <a:br>
              <a:rPr lang="en-US" sz="4800" dirty="0">
                <a:latin typeface="Century Schoolbook" panose="02040604050505020304" pitchFamily="18" charset="0"/>
              </a:rPr>
            </a:br>
            <a:r>
              <a:rPr lang="en-US" sz="4800" dirty="0">
                <a:latin typeface="Century Schoolbook" panose="02040604050505020304" pitchFamily="18" charset="0"/>
              </a:rPr>
              <a:t>– Our liturgist is Peggy Epperson.</a:t>
            </a:r>
            <a:br>
              <a:rPr lang="en-US" sz="4800" dirty="0">
                <a:latin typeface="Century Schoolbook" panose="02040604050505020304" pitchFamily="18" charset="0"/>
              </a:rPr>
            </a:br>
            <a:r>
              <a:rPr lang="en-US" sz="4800" dirty="0">
                <a:latin typeface="Century Schoolbook" panose="02040604050505020304" pitchFamily="18" charset="0"/>
              </a:rPr>
              <a:t>– Noah Blakely is our acolyte today.</a:t>
            </a:r>
            <a:br>
              <a:rPr lang="en-US" sz="4800" dirty="0">
                <a:latin typeface="Century Schoolbook" panose="02040604050505020304" pitchFamily="18" charset="0"/>
              </a:rPr>
            </a:br>
            <a:endParaRPr lang="en-US" sz="4800" dirty="0">
              <a:latin typeface="Century Schoolbook" panose="02040604050505020304" pitchFamily="18" charset="0"/>
            </a:endParaRPr>
          </a:p>
        </p:txBody>
      </p:sp>
    </p:spTree>
    <p:extLst>
      <p:ext uri="{BB962C8B-B14F-4D97-AF65-F5344CB8AC3E}">
        <p14:creationId xmlns:p14="http://schemas.microsoft.com/office/powerpoint/2010/main" val="129036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3201" y="365125"/>
            <a:ext cx="11593688" cy="6171142"/>
          </a:xfrm>
        </p:spPr>
        <p:txBody>
          <a:bodyPr>
            <a:normAutofit/>
          </a:bodyPr>
          <a:lstStyle/>
          <a:p>
            <a:r>
              <a:rPr lang="en-US" sz="5400" dirty="0">
                <a:latin typeface="Century Schoolbook" panose="02040604050505020304" pitchFamily="18" charset="0"/>
              </a:rPr>
              <a:t>There was a man sent from God, whose name was John.</a:t>
            </a:r>
            <a:br>
              <a:rPr lang="en-US" sz="5400" dirty="0">
                <a:latin typeface="Century Schoolbook" panose="02040604050505020304" pitchFamily="18" charset="0"/>
              </a:rPr>
            </a:br>
            <a:r>
              <a:rPr lang="en-US" sz="5400" dirty="0">
                <a:latin typeface="Century Schoolbook" panose="02040604050505020304" pitchFamily="18" charset="0"/>
              </a:rPr>
              <a:t>He came as a witness to testify to the light, so that all might believe through him.</a:t>
            </a:r>
            <a:br>
              <a:rPr lang="en-US" sz="5400" dirty="0">
                <a:latin typeface="Century Schoolbook" panose="02040604050505020304" pitchFamily="18" charset="0"/>
              </a:rPr>
            </a:br>
            <a:r>
              <a:rPr lang="en-US" sz="5400" dirty="0">
                <a:latin typeface="Century Schoolbook" panose="02040604050505020304" pitchFamily="18" charset="0"/>
              </a:rPr>
              <a:t>He himself was not the light, but he came to testify to the light.</a:t>
            </a:r>
          </a:p>
        </p:txBody>
      </p:sp>
    </p:spTree>
    <p:extLst>
      <p:ext uri="{BB962C8B-B14F-4D97-AF65-F5344CB8AC3E}">
        <p14:creationId xmlns:p14="http://schemas.microsoft.com/office/powerpoint/2010/main" val="15705042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76981"/>
            <a:ext cx="12192000" cy="6563032"/>
          </a:xfrm>
        </p:spPr>
        <p:txBody>
          <a:bodyPr>
            <a:normAutofit/>
          </a:bodyPr>
          <a:lstStyle/>
          <a:p>
            <a:r>
              <a:rPr lang="en-US" sz="5400" dirty="0">
                <a:latin typeface="Century Schoolbook" panose="02040604050505020304" pitchFamily="18" charset="0"/>
              </a:rPr>
              <a:t>This is the testimony given by John when the Jews sent priests and Levites from Jerusalem to ask him, 	“Who are you?”</a:t>
            </a:r>
            <a:br>
              <a:rPr lang="en-US" sz="5400" dirty="0">
                <a:latin typeface="Century Schoolbook" panose="02040604050505020304" pitchFamily="18" charset="0"/>
              </a:rPr>
            </a:br>
            <a:r>
              <a:rPr lang="en-US" sz="5400" dirty="0">
                <a:latin typeface="Century Schoolbook" panose="02040604050505020304" pitchFamily="18" charset="0"/>
              </a:rPr>
              <a:t>He confessed and did not deny it, but confessed,</a:t>
            </a:r>
            <a:br>
              <a:rPr lang="en-US" sz="5400" dirty="0">
                <a:latin typeface="Century Schoolbook" panose="02040604050505020304" pitchFamily="18" charset="0"/>
              </a:rPr>
            </a:br>
            <a:r>
              <a:rPr lang="en-US" sz="5400" dirty="0">
                <a:latin typeface="Century Schoolbook" panose="02040604050505020304" pitchFamily="18" charset="0"/>
              </a:rPr>
              <a:t>	“I am not the Messiah.”</a:t>
            </a:r>
          </a:p>
        </p:txBody>
      </p:sp>
    </p:spTree>
    <p:extLst>
      <p:ext uri="{BB962C8B-B14F-4D97-AF65-F5344CB8AC3E}">
        <p14:creationId xmlns:p14="http://schemas.microsoft.com/office/powerpoint/2010/main" val="41881609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28978" y="203201"/>
            <a:ext cx="10924822" cy="6344356"/>
          </a:xfrm>
        </p:spPr>
        <p:txBody>
          <a:bodyPr>
            <a:noAutofit/>
          </a:bodyPr>
          <a:lstStyle/>
          <a:p>
            <a:r>
              <a:rPr lang="en-US" sz="5400" dirty="0">
                <a:latin typeface="Century Schoolbook" panose="02040604050505020304" pitchFamily="18" charset="0"/>
              </a:rPr>
              <a:t>And they asked him, </a:t>
            </a:r>
            <a:br>
              <a:rPr lang="en-US" sz="5400" dirty="0">
                <a:latin typeface="Century Schoolbook" panose="02040604050505020304" pitchFamily="18" charset="0"/>
              </a:rPr>
            </a:br>
            <a:r>
              <a:rPr lang="en-US" sz="5400" dirty="0">
                <a:latin typeface="Century Schoolbook" panose="02040604050505020304" pitchFamily="18" charset="0"/>
              </a:rPr>
              <a:t>	“What then? Are you Elijah?” He said, “I am not.”</a:t>
            </a:r>
            <a:br>
              <a:rPr lang="en-US" sz="5400" dirty="0">
                <a:latin typeface="Century Schoolbook" panose="02040604050505020304" pitchFamily="18" charset="0"/>
              </a:rPr>
            </a:br>
            <a:r>
              <a:rPr lang="en-US" sz="5400" dirty="0">
                <a:latin typeface="Century Schoolbook" panose="02040604050505020304" pitchFamily="18" charset="0"/>
              </a:rPr>
              <a:t>“Are you the prophet?”</a:t>
            </a:r>
            <a:br>
              <a:rPr lang="en-US" sz="5400" dirty="0">
                <a:latin typeface="Century Schoolbook" panose="02040604050505020304" pitchFamily="18" charset="0"/>
              </a:rPr>
            </a:br>
            <a:r>
              <a:rPr lang="en-US" sz="5400" dirty="0">
                <a:latin typeface="Century Schoolbook" panose="02040604050505020304" pitchFamily="18" charset="0"/>
              </a:rPr>
              <a:t>He answered, “No.”</a:t>
            </a:r>
            <a:br>
              <a:rPr lang="en-US" sz="5400" dirty="0">
                <a:latin typeface="Century Schoolbook" panose="02040604050505020304" pitchFamily="18" charset="0"/>
              </a:rPr>
            </a:br>
            <a:endParaRPr lang="en-US" sz="5400" dirty="0">
              <a:latin typeface="Century Schoolbook" panose="02040604050505020304" pitchFamily="18" charset="0"/>
            </a:endParaRPr>
          </a:p>
        </p:txBody>
      </p:sp>
    </p:spTree>
    <p:extLst>
      <p:ext uri="{BB962C8B-B14F-4D97-AF65-F5344CB8AC3E}">
        <p14:creationId xmlns:p14="http://schemas.microsoft.com/office/powerpoint/2010/main" val="36809854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28978" y="203201"/>
            <a:ext cx="10924822" cy="6344356"/>
          </a:xfrm>
        </p:spPr>
        <p:txBody>
          <a:bodyPr>
            <a:noAutofit/>
          </a:bodyPr>
          <a:lstStyle/>
          <a:p>
            <a:r>
              <a:rPr lang="en-US" sz="5400" dirty="0">
                <a:latin typeface="Century Schoolbook" panose="02040604050505020304" pitchFamily="18" charset="0"/>
              </a:rPr>
              <a:t>Then they said to him,</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	“Who are you? Let us have an 	answer for those who sent us.	What do you say about 	yourself?”</a:t>
            </a:r>
          </a:p>
        </p:txBody>
      </p:sp>
    </p:spTree>
    <p:extLst>
      <p:ext uri="{BB962C8B-B14F-4D97-AF65-F5344CB8AC3E}">
        <p14:creationId xmlns:p14="http://schemas.microsoft.com/office/powerpoint/2010/main" val="289894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7005"/>
            <a:ext cx="10515600" cy="5132564"/>
          </a:xfrm>
        </p:spPr>
        <p:txBody>
          <a:bodyPr>
            <a:normAutofit/>
          </a:bodyPr>
          <a:lstStyle/>
          <a:p>
            <a:r>
              <a:rPr lang="en-US" sz="5400" b="1" dirty="0">
                <a:latin typeface="Century Schoolbook" panose="02040604050505020304" pitchFamily="18" charset="0"/>
              </a:rPr>
              <a:t>The unfortunate commit themselves to you, you have been the helper of the orphan.</a:t>
            </a:r>
          </a:p>
        </p:txBody>
      </p:sp>
    </p:spTree>
    <p:extLst>
      <p:ext uri="{BB962C8B-B14F-4D97-AF65-F5344CB8AC3E}">
        <p14:creationId xmlns:p14="http://schemas.microsoft.com/office/powerpoint/2010/main" val="42925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6755" y="217641"/>
            <a:ext cx="11518490" cy="6046964"/>
          </a:xfrm>
        </p:spPr>
        <p:txBody>
          <a:bodyPr>
            <a:normAutofit/>
          </a:bodyPr>
          <a:lstStyle/>
          <a:p>
            <a:r>
              <a:rPr lang="en-US" sz="5400" dirty="0">
                <a:latin typeface="Century Schoolbook" panose="02040604050505020304" pitchFamily="18" charset="0"/>
              </a:rPr>
              <a:t>He said,</a:t>
            </a:r>
            <a:br>
              <a:rPr lang="en-US" sz="5400" dirty="0">
                <a:latin typeface="Century Schoolbook" panose="02040604050505020304" pitchFamily="18" charset="0"/>
              </a:rPr>
            </a:br>
            <a:r>
              <a:rPr lang="en-US" sz="5400" dirty="0">
                <a:latin typeface="Century Schoolbook" panose="02040604050505020304" pitchFamily="18" charset="0"/>
              </a:rPr>
              <a:t>	“I am the voice of one crying out 	in the wilderness, ‘Make 	straight the way of the Lord,’ ” </a:t>
            </a:r>
            <a:br>
              <a:rPr lang="en-US" sz="5400" dirty="0">
                <a:latin typeface="Century Schoolbook" panose="02040604050505020304" pitchFamily="18" charset="0"/>
              </a:rPr>
            </a:br>
            <a:r>
              <a:rPr lang="en-US" sz="5400" dirty="0">
                <a:latin typeface="Century Schoolbook" panose="02040604050505020304" pitchFamily="18" charset="0"/>
              </a:rPr>
              <a:t>as the prophet Isaiah said.</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Now they had been sent from the Pharisees.</a:t>
            </a:r>
          </a:p>
        </p:txBody>
      </p:sp>
    </p:spTree>
    <p:extLst>
      <p:ext uri="{BB962C8B-B14F-4D97-AF65-F5344CB8AC3E}">
        <p14:creationId xmlns:p14="http://schemas.microsoft.com/office/powerpoint/2010/main" val="1738724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09897"/>
          </a:xfrm>
        </p:spPr>
        <p:txBody>
          <a:bodyPr>
            <a:normAutofit/>
          </a:bodyPr>
          <a:lstStyle/>
          <a:p>
            <a:br>
              <a:rPr lang="en-US" dirty="0"/>
            </a:br>
            <a:r>
              <a:rPr lang="en-US" sz="5400" dirty="0">
                <a:latin typeface="Century Schoolbook" panose="02040604050505020304" pitchFamily="18" charset="0"/>
              </a:rPr>
              <a:t>They asked him,</a:t>
            </a:r>
            <a:br>
              <a:rPr lang="en-US" sz="5400" dirty="0">
                <a:latin typeface="Century Schoolbook" panose="02040604050505020304" pitchFamily="18" charset="0"/>
              </a:rPr>
            </a:br>
            <a:br>
              <a:rPr lang="en-US" sz="5400" dirty="0">
                <a:latin typeface="Century Schoolbook" panose="02040604050505020304" pitchFamily="18" charset="0"/>
              </a:rPr>
            </a:br>
            <a:r>
              <a:rPr lang="en-US" sz="5400" dirty="0">
                <a:latin typeface="Century Schoolbook" panose="02040604050505020304" pitchFamily="18" charset="0"/>
              </a:rPr>
              <a:t>	“Why then are you baptizing 	if you are neither the 	Messiah, nor Elijah, nor the 	prophet?”</a:t>
            </a:r>
          </a:p>
        </p:txBody>
      </p:sp>
    </p:spTree>
    <p:extLst>
      <p:ext uri="{BB962C8B-B14F-4D97-AF65-F5344CB8AC3E}">
        <p14:creationId xmlns:p14="http://schemas.microsoft.com/office/powerpoint/2010/main" val="42092801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553156" y="654755"/>
            <a:ext cx="11187287" cy="5078313"/>
          </a:xfrm>
          <a:prstGeom prst="rect">
            <a:avLst/>
          </a:prstGeom>
        </p:spPr>
        <p:txBody>
          <a:bodyPr wrap="square">
            <a:spAutoFit/>
          </a:bodyPr>
          <a:lstStyle/>
          <a:p>
            <a:r>
              <a:rPr lang="en-US" sz="5400" dirty="0">
                <a:latin typeface="Century Schoolbook" panose="02040604050505020304" pitchFamily="18" charset="0"/>
              </a:rPr>
              <a:t>John answered them,</a:t>
            </a:r>
          </a:p>
          <a:p>
            <a:r>
              <a:rPr lang="en-US" sz="5400" dirty="0">
                <a:latin typeface="Century Schoolbook" panose="02040604050505020304" pitchFamily="18" charset="0"/>
              </a:rPr>
              <a:t>	“I baptize with water. Among 	you stands one whom you do not 	know, the one who is coming 	after me; I am not worthy to 	untie the thong of his sandal.”</a:t>
            </a:r>
          </a:p>
        </p:txBody>
      </p:sp>
    </p:spTree>
    <p:extLst>
      <p:ext uri="{BB962C8B-B14F-4D97-AF65-F5344CB8AC3E}">
        <p14:creationId xmlns:p14="http://schemas.microsoft.com/office/powerpoint/2010/main" val="10440923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383821" y="1830190"/>
            <a:ext cx="11345333" cy="2585323"/>
          </a:xfrm>
          <a:prstGeom prst="rect">
            <a:avLst/>
          </a:prstGeom>
        </p:spPr>
        <p:txBody>
          <a:bodyPr wrap="square">
            <a:spAutoFit/>
          </a:bodyPr>
          <a:lstStyle/>
          <a:p>
            <a:r>
              <a:rPr lang="en-US" sz="5400" dirty="0">
                <a:latin typeface="Century Schoolbook" panose="02040604050505020304" pitchFamily="18" charset="0"/>
              </a:rPr>
              <a:t>This took place in Bethany across the Jordan where John was baptizing.</a:t>
            </a:r>
          </a:p>
        </p:txBody>
      </p:sp>
    </p:spTree>
    <p:extLst>
      <p:ext uri="{BB962C8B-B14F-4D97-AF65-F5344CB8AC3E}">
        <p14:creationId xmlns:p14="http://schemas.microsoft.com/office/powerpoint/2010/main" val="8283893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7B470-EC7F-3261-9F70-A7F0D22E8FE8}"/>
              </a:ext>
            </a:extLst>
          </p:cNvPr>
          <p:cNvSpPr txBox="1"/>
          <p:nvPr/>
        </p:nvSpPr>
        <p:spPr>
          <a:xfrm>
            <a:off x="648835" y="1923803"/>
            <a:ext cx="10894329" cy="2862322"/>
          </a:xfrm>
          <a:prstGeom prst="rect">
            <a:avLst/>
          </a:prstGeom>
          <a:noFill/>
        </p:spPr>
        <p:txBody>
          <a:bodyPr wrap="none" rtlCol="0">
            <a:spAutoFit/>
          </a:bodyPr>
          <a:lstStyle/>
          <a:p>
            <a:r>
              <a:rPr lang="en-US" sz="6000" dirty="0">
                <a:latin typeface="Century Schoolbook" panose="02040604050505020304" pitchFamily="18" charset="0"/>
              </a:rPr>
              <a:t>This is the Gospel of the Lord.</a:t>
            </a:r>
          </a:p>
          <a:p>
            <a:pPr algn="ctr"/>
            <a:endParaRPr lang="en-US" sz="6000" b="1" dirty="0">
              <a:latin typeface="Century Schoolbook" panose="02040604050505020304" pitchFamily="18" charset="0"/>
            </a:endParaRPr>
          </a:p>
          <a:p>
            <a:pPr algn="ctr"/>
            <a:r>
              <a:rPr lang="en-US" sz="6000" b="1" dirty="0">
                <a:latin typeface="Century Schoolbook" panose="02040604050505020304" pitchFamily="18" charset="0"/>
              </a:rPr>
              <a:t>Thanks be to God!</a:t>
            </a:r>
          </a:p>
        </p:txBody>
      </p:sp>
    </p:spTree>
    <p:extLst>
      <p:ext uri="{BB962C8B-B14F-4D97-AF65-F5344CB8AC3E}">
        <p14:creationId xmlns:p14="http://schemas.microsoft.com/office/powerpoint/2010/main" val="6880002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D1634C-0D8C-40AC-B2E6-C4E5F952A2B2}"/>
              </a:ext>
            </a:extLst>
          </p:cNvPr>
          <p:cNvSpPr/>
          <p:nvPr/>
        </p:nvSpPr>
        <p:spPr>
          <a:xfrm>
            <a:off x="223520" y="396240"/>
            <a:ext cx="11450320" cy="4247317"/>
          </a:xfrm>
          <a:prstGeom prst="rect">
            <a:avLst/>
          </a:prstGeom>
        </p:spPr>
        <p:txBody>
          <a:bodyPr wrap="square">
            <a:spAutoFit/>
          </a:bodyPr>
          <a:lstStyle/>
          <a:p>
            <a:pPr>
              <a:buNone/>
            </a:pPr>
            <a:endParaRPr lang="en-US" sz="5400" b="1" dirty="0">
              <a:latin typeface="Century Schoolbook" panose="02040604050505020304" pitchFamily="18" charset="0"/>
            </a:endParaRPr>
          </a:p>
          <a:p>
            <a:pPr>
              <a:buNone/>
            </a:pPr>
            <a:r>
              <a:rPr lang="en-US" sz="5400" b="1" dirty="0">
                <a:latin typeface="Century Schoolbook" panose="02040604050505020304" pitchFamily="18" charset="0"/>
              </a:rPr>
              <a:t>Infant holy, infant lowly,</a:t>
            </a:r>
          </a:p>
          <a:p>
            <a:pPr>
              <a:buNone/>
            </a:pPr>
            <a:r>
              <a:rPr lang="en-US" sz="5400" b="1" dirty="0">
                <a:latin typeface="Century Schoolbook" panose="02040604050505020304" pitchFamily="18" charset="0"/>
              </a:rPr>
              <a:t>for his bed a cattle stall;</a:t>
            </a:r>
          </a:p>
          <a:p>
            <a:pPr>
              <a:buNone/>
            </a:pPr>
            <a:r>
              <a:rPr lang="en-US" sz="5400" b="1" dirty="0">
                <a:latin typeface="Century Schoolbook" panose="02040604050505020304" pitchFamily="18" charset="0"/>
              </a:rPr>
              <a:t>oxen lowing, little knowing, Christ the babe is Lord of all.  </a:t>
            </a:r>
          </a:p>
        </p:txBody>
      </p:sp>
    </p:spTree>
    <p:extLst>
      <p:ext uri="{BB962C8B-B14F-4D97-AF65-F5344CB8AC3E}">
        <p14:creationId xmlns:p14="http://schemas.microsoft.com/office/powerpoint/2010/main" val="33225312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4381" y="792567"/>
            <a:ext cx="11462606" cy="5476031"/>
          </a:xfrm>
        </p:spPr>
        <p:txBody>
          <a:bodyPr anchor="ctr">
            <a:noAutofit/>
          </a:bodyPr>
          <a:lstStyle/>
          <a:p>
            <a:pPr algn="l"/>
            <a:r>
              <a:rPr lang="en-US" sz="5400" b="1" dirty="0">
                <a:latin typeface="Century Schoolbook" panose="02040604050505020304" pitchFamily="18" charset="0"/>
              </a:rPr>
              <a:t>Swift are winging angels singing,</a:t>
            </a:r>
          </a:p>
          <a:p>
            <a:pPr algn="l"/>
            <a:r>
              <a:rPr lang="en-US" sz="5400" b="1" dirty="0">
                <a:latin typeface="Century Schoolbook" panose="02040604050505020304" pitchFamily="18" charset="0"/>
              </a:rPr>
              <a:t>noels ringing,</a:t>
            </a:r>
          </a:p>
          <a:p>
            <a:pPr algn="l"/>
            <a:r>
              <a:rPr lang="en-US" sz="5400" b="1" dirty="0">
                <a:latin typeface="Century Schoolbook" panose="02040604050505020304" pitchFamily="18" charset="0"/>
              </a:rPr>
              <a:t>tidings bringing:</a:t>
            </a:r>
          </a:p>
          <a:p>
            <a:pPr algn="l"/>
            <a:r>
              <a:rPr lang="en-US" sz="5400" b="1" dirty="0">
                <a:latin typeface="Century Schoolbook" panose="02040604050505020304" pitchFamily="18" charset="0"/>
              </a:rPr>
              <a:t>Christ the babe is Lord of all.</a:t>
            </a:r>
            <a:endParaRPr lang="en-US" sz="5400" dirty="0">
              <a:latin typeface="Century Schoolbook" panose="02040604050505020304" pitchFamily="18" charset="0"/>
            </a:endParaRPr>
          </a:p>
        </p:txBody>
      </p:sp>
      <p:sp>
        <p:nvSpPr>
          <p:cNvPr id="6" name="Subtitle 2"/>
          <p:cNvSpPr txBox="1">
            <a:spLocks/>
          </p:cNvSpPr>
          <p:nvPr/>
        </p:nvSpPr>
        <p:spPr>
          <a:xfrm>
            <a:off x="729393" y="365665"/>
            <a:ext cx="10271317" cy="115284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5400" i="1"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329544283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24FA-3769-DD77-5528-FCA305D1A378}"/>
              </a:ext>
            </a:extLst>
          </p:cNvPr>
          <p:cNvSpPr>
            <a:spLocks noGrp="1"/>
          </p:cNvSpPr>
          <p:nvPr>
            <p:ph type="title"/>
          </p:nvPr>
        </p:nvSpPr>
        <p:spPr>
          <a:xfrm>
            <a:off x="743197" y="2766218"/>
            <a:ext cx="10515600" cy="1325563"/>
          </a:xfrm>
        </p:spPr>
        <p:txBody>
          <a:bodyPr>
            <a:noAutofit/>
          </a:bodyPr>
          <a:lstStyle/>
          <a:p>
            <a:r>
              <a:rPr lang="en-US" sz="6000" dirty="0">
                <a:latin typeface="Century Schoolbook" panose="02040604050505020304" pitchFamily="18" charset="0"/>
              </a:rPr>
              <a:t>Flocks were sleeping, shepherds keeping, </a:t>
            </a:r>
            <a:br>
              <a:rPr lang="en-US" sz="6000" dirty="0">
                <a:latin typeface="Century Schoolbook" panose="02040604050505020304" pitchFamily="18" charset="0"/>
              </a:rPr>
            </a:br>
            <a:r>
              <a:rPr lang="en-US" sz="6000" dirty="0">
                <a:latin typeface="Century Schoolbook" panose="02040604050505020304" pitchFamily="18" charset="0"/>
              </a:rPr>
              <a:t>vigil till the morning new</a:t>
            </a:r>
            <a:br>
              <a:rPr lang="en-US" sz="6000" dirty="0">
                <a:latin typeface="Century Schoolbook" panose="02040604050505020304" pitchFamily="18" charset="0"/>
              </a:rPr>
            </a:br>
            <a:r>
              <a:rPr lang="en-US" sz="6000" dirty="0">
                <a:latin typeface="Century Schoolbook" panose="02040604050505020304" pitchFamily="18" charset="0"/>
              </a:rPr>
              <a:t>saw the glory, </a:t>
            </a:r>
            <a:br>
              <a:rPr lang="en-US" sz="6000" dirty="0">
                <a:latin typeface="Century Schoolbook" panose="02040604050505020304" pitchFamily="18" charset="0"/>
              </a:rPr>
            </a:br>
            <a:r>
              <a:rPr lang="en-US" sz="6000" dirty="0">
                <a:latin typeface="Century Schoolbook" panose="02040604050505020304" pitchFamily="18" charset="0"/>
              </a:rPr>
              <a:t>heard the story, tidings of a Gospel true.</a:t>
            </a:r>
            <a:br>
              <a:rPr lang="en-US" sz="5400" dirty="0"/>
            </a:br>
            <a:endParaRPr lang="en-US" sz="5400" dirty="0"/>
          </a:p>
        </p:txBody>
      </p:sp>
    </p:spTree>
    <p:extLst>
      <p:ext uri="{BB962C8B-B14F-4D97-AF65-F5344CB8AC3E}">
        <p14:creationId xmlns:p14="http://schemas.microsoft.com/office/powerpoint/2010/main" val="29710393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4589-B85E-4C9B-B72E-FEDFC6BA671C}"/>
              </a:ext>
            </a:extLst>
          </p:cNvPr>
          <p:cNvSpPr>
            <a:spLocks noGrp="1"/>
          </p:cNvSpPr>
          <p:nvPr>
            <p:ph type="title"/>
          </p:nvPr>
        </p:nvSpPr>
        <p:spPr>
          <a:xfrm>
            <a:off x="594360" y="629920"/>
            <a:ext cx="10515600" cy="5516879"/>
          </a:xfrm>
        </p:spPr>
        <p:txBody>
          <a:bodyPr>
            <a:normAutofit/>
          </a:bodyPr>
          <a:lstStyle/>
          <a:p>
            <a:r>
              <a:rPr lang="en-US" sz="5400" b="1" dirty="0">
                <a:latin typeface="Century Schoolbook" panose="02040604050505020304" pitchFamily="18" charset="0"/>
              </a:rPr>
              <a:t>Thus rejoicing,</a:t>
            </a:r>
            <a:br>
              <a:rPr lang="en-US" sz="5400" b="1" dirty="0">
                <a:latin typeface="Century Schoolbook" panose="02040604050505020304" pitchFamily="18" charset="0"/>
              </a:rPr>
            </a:br>
            <a:r>
              <a:rPr lang="en-US" sz="5400" b="1" dirty="0">
                <a:latin typeface="Century Schoolbook" panose="02040604050505020304" pitchFamily="18" charset="0"/>
              </a:rPr>
              <a:t>free from sorrow,</a:t>
            </a:r>
            <a:br>
              <a:rPr lang="en-US" sz="5400" b="1" dirty="0">
                <a:latin typeface="Century Schoolbook" panose="02040604050505020304" pitchFamily="18" charset="0"/>
              </a:rPr>
            </a:br>
            <a:r>
              <a:rPr lang="en-US" sz="5400" b="1" dirty="0">
                <a:latin typeface="Century Schoolbook" panose="02040604050505020304" pitchFamily="18" charset="0"/>
              </a:rPr>
              <a:t>praises voicing,</a:t>
            </a:r>
            <a:br>
              <a:rPr lang="en-US" sz="5400" b="1" dirty="0">
                <a:latin typeface="Century Schoolbook" panose="02040604050505020304" pitchFamily="18" charset="0"/>
              </a:rPr>
            </a:br>
            <a:r>
              <a:rPr lang="en-US" sz="5400" b="1" dirty="0">
                <a:latin typeface="Century Schoolbook" panose="02040604050505020304" pitchFamily="18" charset="0"/>
              </a:rPr>
              <a:t>greet the morrow:  </a:t>
            </a:r>
            <a:br>
              <a:rPr lang="en-US" sz="5400" b="1" dirty="0">
                <a:latin typeface="Century Schoolbook" panose="02040604050505020304" pitchFamily="18" charset="0"/>
              </a:rPr>
            </a:br>
            <a:r>
              <a:rPr lang="en-US" sz="5400" b="1" dirty="0">
                <a:latin typeface="Century Schoolbook" panose="02040604050505020304" pitchFamily="18" charset="0"/>
              </a:rPr>
              <a:t>Christ the babe was born for you.  </a:t>
            </a:r>
            <a:br>
              <a:rPr lang="en-US" sz="5400" b="1" dirty="0"/>
            </a:br>
            <a:endParaRPr lang="en-US" sz="5400" dirty="0"/>
          </a:p>
        </p:txBody>
      </p:sp>
    </p:spTree>
    <p:extLst>
      <p:ext uri="{BB962C8B-B14F-4D97-AF65-F5344CB8AC3E}">
        <p14:creationId xmlns:p14="http://schemas.microsoft.com/office/powerpoint/2010/main" val="1579209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6C2F-6643-4E65-9705-B3549E0BDD16}"/>
              </a:ext>
            </a:extLst>
          </p:cNvPr>
          <p:cNvSpPr>
            <a:spLocks noGrp="1"/>
          </p:cNvSpPr>
          <p:nvPr>
            <p:ph type="title"/>
          </p:nvPr>
        </p:nvSpPr>
        <p:spPr>
          <a:xfrm>
            <a:off x="980440" y="416560"/>
            <a:ext cx="10469880" cy="5527039"/>
          </a:xfrm>
        </p:spPr>
        <p:txBody>
          <a:bodyPr>
            <a:normAutofit fontScale="90000"/>
          </a:bodyPr>
          <a:lstStyle/>
          <a:p>
            <a:br>
              <a:rPr lang="en-US" b="1" dirty="0">
                <a:solidFill>
                  <a:srgbClr val="FFFF00"/>
                </a:solidFill>
              </a:rPr>
            </a:br>
            <a:br>
              <a:rPr lang="en-US" b="1" dirty="0">
                <a:solidFill>
                  <a:srgbClr val="FFFF00"/>
                </a:solidFill>
              </a:rPr>
            </a:br>
            <a:r>
              <a:rPr lang="en-US" sz="6000" b="1" dirty="0">
                <a:latin typeface="Century Schoolbook" panose="02040604050505020304" pitchFamily="18" charset="0"/>
              </a:rPr>
              <a:t>Praise God, the source of all our gifts!</a:t>
            </a:r>
            <a:br>
              <a:rPr lang="en-US" sz="6000" b="1" dirty="0">
                <a:latin typeface="Century Schoolbook" panose="02040604050505020304" pitchFamily="18" charset="0"/>
              </a:rPr>
            </a:br>
            <a:r>
              <a:rPr lang="en-US" sz="6000" b="1" dirty="0">
                <a:latin typeface="Century Schoolbook" panose="02040604050505020304" pitchFamily="18" charset="0"/>
              </a:rPr>
              <a:t>Praise Jesus Christ,</a:t>
            </a:r>
            <a:br>
              <a:rPr lang="en-US" sz="6000" b="1" dirty="0">
                <a:latin typeface="Century Schoolbook" panose="02040604050505020304" pitchFamily="18" charset="0"/>
              </a:rPr>
            </a:br>
            <a:r>
              <a:rPr lang="en-US" sz="6000" b="1" dirty="0">
                <a:latin typeface="Century Schoolbook" panose="02040604050505020304" pitchFamily="18" charset="0"/>
              </a:rPr>
              <a:t>whose power uplifts!  </a:t>
            </a:r>
            <a:br>
              <a:rPr lang="en-US" sz="6000" b="1" dirty="0">
                <a:latin typeface="Century Schoolbook" panose="02040604050505020304" pitchFamily="18" charset="0"/>
              </a:rPr>
            </a:br>
            <a:r>
              <a:rPr lang="en-US" sz="6000" b="1" dirty="0">
                <a:latin typeface="Century Schoolbook" panose="02040604050505020304" pitchFamily="18" charset="0"/>
              </a:rPr>
              <a:t>Praise the Spirit,</a:t>
            </a:r>
            <a:br>
              <a:rPr lang="en-US" sz="6000" b="1" dirty="0">
                <a:latin typeface="Century Schoolbook" panose="02040604050505020304" pitchFamily="18" charset="0"/>
              </a:rPr>
            </a:br>
            <a:r>
              <a:rPr lang="en-US" sz="6000" b="1" dirty="0">
                <a:latin typeface="Century Schoolbook" panose="02040604050505020304" pitchFamily="18" charset="0"/>
              </a:rPr>
              <a:t>Holy Spirit!  </a:t>
            </a:r>
            <a:br>
              <a:rPr lang="en-US" sz="6000" b="1" dirty="0">
                <a:latin typeface="Century Schoolbook" panose="02040604050505020304" pitchFamily="18" charset="0"/>
              </a:rPr>
            </a:br>
            <a:r>
              <a:rPr lang="en-US" sz="6000" b="1" dirty="0">
                <a:latin typeface="Century Schoolbook" panose="02040604050505020304" pitchFamily="18" charset="0"/>
              </a:rPr>
              <a:t>Alleluia!  Alleluia!  Alleluia!.</a:t>
            </a:r>
            <a:br>
              <a:rPr lang="en-US" sz="6000" b="1" dirty="0">
                <a:solidFill>
                  <a:srgbClr val="FFFF00"/>
                </a:solidFill>
                <a:latin typeface="Century Schoolbook" panose="02040604050505020304" pitchFamily="18" charset="0"/>
              </a:rPr>
            </a:br>
            <a:endParaRPr lang="en-US" sz="6000" dirty="0">
              <a:latin typeface="Century Schoolbook" panose="02040604050505020304" pitchFamily="18" charset="0"/>
            </a:endParaRPr>
          </a:p>
        </p:txBody>
      </p:sp>
    </p:spTree>
    <p:extLst>
      <p:ext uri="{BB962C8B-B14F-4D97-AF65-F5344CB8AC3E}">
        <p14:creationId xmlns:p14="http://schemas.microsoft.com/office/powerpoint/2010/main" val="23263296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25988</TotalTime>
  <Words>2695</Words>
  <Application>Microsoft Macintosh PowerPoint</Application>
  <PresentationFormat>Widescreen</PresentationFormat>
  <Paragraphs>164</Paragraphs>
  <Slides>107</Slides>
  <Notes>4</Notes>
  <HiddenSlides>41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107</vt:i4>
      </vt:variant>
    </vt:vector>
  </HeadingPairs>
  <TitlesOfParts>
    <vt:vector size="113" baseType="lpstr">
      <vt:lpstr>Arial</vt:lpstr>
      <vt:lpstr>Calibri</vt:lpstr>
      <vt:lpstr>Calibri Light</vt:lpstr>
      <vt:lpstr>Century Schoolbook</vt:lpstr>
      <vt:lpstr>Times New Roman, serif</vt:lpstr>
      <vt:lpstr>Office Theme</vt:lpstr>
      <vt:lpstr>     Welcome and Announcements   Rev. Susie Thomas </vt:lpstr>
      <vt:lpstr>The Passing of the Peace  The Congregation</vt:lpstr>
      <vt:lpstr>        Prelude  A Mighty Fortress Is Our God - Douglas Wagner     Dr. Gordon Ring and the Handbell Choir   </vt:lpstr>
      <vt:lpstr>Responsive Psalm   UMH #745   Craig Challender</vt:lpstr>
      <vt:lpstr>Sung Response:   Defend the needy and the poor, let justice and peace abound.</vt:lpstr>
      <vt:lpstr>Arise, O Lord, O God,  lift up your hand;  forget not the afflicted.</vt:lpstr>
      <vt:lpstr>Why do the wicked renounce God, and say in their hearts, “You will not call us to account?”</vt:lpstr>
      <vt:lpstr>You indeed see, you note trouble and vexation, that you may take it into your hands.</vt:lpstr>
      <vt:lpstr>The unfortunate commit themselves to you, you have been the helper of the orphan.</vt:lpstr>
      <vt:lpstr>Sung Response:  Defend the needy and the poor, let justice and peace abound.</vt:lpstr>
      <vt:lpstr>Break the arm of the wicked and evildoers,   seek out their wickedness till you find none.  </vt:lpstr>
      <vt:lpstr>The Lord is ruler forever and ever,   the nations shall perish from God's land.</vt:lpstr>
      <vt:lpstr>Sung Response:  Defend the needy and the poor, let justice and peace abound.</vt:lpstr>
      <vt:lpstr>O Lord, you will hear the desire of the meek, you will strengthen their hearts;</vt:lpstr>
      <vt:lpstr>you will incline your ear to do justice to the orphan and the oppressed, </vt:lpstr>
      <vt:lpstr>so that people on earth may strike terror no more.</vt:lpstr>
      <vt:lpstr>Sung Response:  Defend the needy and the poor, let justice and peace abound.</vt:lpstr>
      <vt:lpstr>  Hymn   UMH #432   Jesu, Jesu  </vt:lpstr>
      <vt:lpstr>Refrain:   Jesu, Jesu,  fill us with your love,  show us how to serve  the neighbors we have from you.   </vt:lpstr>
      <vt:lpstr> Kneels at the feet of his friends,  silently washes their feet,  Master who acts as a slave to them.  </vt:lpstr>
      <vt:lpstr>Refrain:  Jesu, Jesu,  fill us with your love,  show us how to serve  the neighbors we have from you. </vt:lpstr>
      <vt:lpstr>Neighbors are rich and poor,  neighbors are black and white,  neighbors are near and far away.  </vt:lpstr>
      <vt:lpstr>Refrain:   Jesu, Jesu,  fill us with your love,  show us how to serve  the neighbors we have from you.  </vt:lpstr>
      <vt:lpstr>These are the ones we should serve,  these are the ones we should love;  all these are neighbors to us  and you. </vt:lpstr>
      <vt:lpstr>Refrain:   Jesu, Jesu, fill us with your love, show us how to serve  the neighbors we have from you. </vt:lpstr>
      <vt:lpstr>PowerPoint Presentation</vt:lpstr>
      <vt:lpstr>S</vt:lpstr>
      <vt:lpstr>Prayer for Illumination  Craig Challender</vt:lpstr>
      <vt:lpstr>Almighty God, through your only Son you overcame death and opened to us the light of eternity. </vt:lpstr>
      <vt:lpstr>Enlighten our minds and kindle our hearts with the presence of your Spirit, </vt:lpstr>
      <vt:lpstr>that we may hear your words of comfort and challenge in the reading of the scriptures, through Jesus Christ our Lord.  Amen. </vt:lpstr>
      <vt:lpstr>PowerPoint Presentation</vt:lpstr>
      <vt:lpstr>“With what shall I come before the Lord and bow myself before God on high?</vt:lpstr>
      <vt:lpstr>Shall I come before him with burnt offerings, with calves a year old?</vt:lpstr>
      <vt:lpstr>Will the LORD be pleased with thousands of rams, with ten thousands of rivers of oil?</vt:lpstr>
      <vt:lpstr>Shall I give my firstborn for my transgression, the fruit of my body for the sin of my soul?”</vt:lpstr>
      <vt:lpstr>He has told you, O mortal, what is good, and what does the Lord require of you but   to do justice  and to love kindness  and to walk humbly with your God?</vt:lpstr>
      <vt:lpstr>  The Word of God for the People of God   Thanks be to God!</vt:lpstr>
      <vt:lpstr>Doxology</vt:lpstr>
      <vt:lpstr>Response to the Word  </vt:lpstr>
      <vt:lpstr>PowerPoint Presentation</vt:lpstr>
      <vt:lpstr>Make me a channel of your peace.  Where there is hatred, let me bring your love. </vt:lpstr>
      <vt:lpstr>Where there is injury,  your pardon, Lord,  and where there’s doubt,  true faith in you. </vt:lpstr>
      <vt:lpstr>Make me a channel of your peace.  Where there’s despair in life,  let me bring hope.</vt:lpstr>
      <vt:lpstr>Where there is darkness,  only light,  and where there’s sadness, ever joy. </vt:lpstr>
      <vt:lpstr>Oh, Master, grant that I may never seek  so much to be consoled as to console, </vt:lpstr>
      <vt:lpstr>to be understood as to understand,  to be loved as to love with all my soul. </vt:lpstr>
      <vt:lpstr>Make me a channel of your peace.  It is in pardoning that we are pardoned,  </vt:lpstr>
      <vt:lpstr>and in giving of ourselves that we receive,  and in dying that we’re born to eternal life.   </vt:lpstr>
      <vt:lpstr>Offering Our Gifts  Susan and Jim Kimbrough</vt:lpstr>
      <vt:lpstr> Offertory   When Love is Found - Michael Burkhart   Dr. Gordon Ring  </vt:lpstr>
      <vt:lpstr>Doxology   Doxology #94, UMH</vt:lpstr>
      <vt:lpstr>Praise God, from whom all blessings flow; praise God, all creatures here below;   Alleluia!  Alleluia!   </vt:lpstr>
      <vt:lpstr>Praise God  the Source of all our gifts Praise Jesus Christ whose power uplifts Praise the Spirit, Holy Spirit  Alleluia! Alleluia! Alleluia!</vt:lpstr>
      <vt:lpstr> Offering Our Prayers  and the Lord’s Prayer  Rev. Susie Thomas </vt:lpstr>
      <vt:lpstr>The Lord’s Prayer  Our Father, who art in heaven, hallowed be thy name. Thy kingdom come, thy will be done, on earth as it is in heaven. Give us this day our daily bread. </vt:lpstr>
      <vt:lpstr>And forgive us our trespasses,  as we forgive those who trespass against us.  And lead us not into temptation, but deliver us from evil.</vt:lpstr>
      <vt:lpstr> For thine is the kingdom, and the power, and the glory, forever.   Amen.</vt:lpstr>
      <vt:lpstr>PowerPoint Presentation</vt:lpstr>
      <vt:lpstr>Hymn   UMH #431   Let There Be Peace on Earth</vt:lpstr>
      <vt:lpstr>Let there be peace on earth, and let it begin with me;  let there be peace on earth, the peace that was meant to be.   </vt:lpstr>
      <vt:lpstr>PowerPoint Presentation</vt:lpstr>
      <vt:lpstr>Let peace begin with me;  let this be the moment now. With every step I take,  let this be my solemn vow:   </vt:lpstr>
      <vt:lpstr>PowerPoint Presentation</vt:lpstr>
      <vt:lpstr>Benediction   Rev. Susie Thomas</vt:lpstr>
      <vt:lpstr> Postlude   Sing Praise to God,  the Highest Good   -Wayne Barlow  Dr. Gordon Ring            </vt:lpstr>
      <vt:lpstr>If you find someone to share your time and you join your hearts as one, I’ll be there to make your verses rhyme from dusk to rising sun. </vt:lpstr>
      <vt:lpstr>“In the middle ages of your life, not too old, no longer young, I’ll be there to guide you through the night, complete what I’ve begun.   </vt:lpstr>
      <vt:lpstr>When the evening gently closes in and you shut your weary eyes, I’ll be there as I have always been with just one more surprise… </vt:lpstr>
      <vt:lpstr> “I was there to hear your borning cry, I’ll be there when you are old, I rejoiced the day you were baptized, to see your life unfold.”       </vt:lpstr>
      <vt:lpstr>PowerPoint Presentation</vt:lpstr>
      <vt:lpstr>  What a wonderful change in my life has been wrought since Jesus came into my heart! I have light in my soul for which long I have sought,  since Jesus came into my heart! </vt:lpstr>
      <vt:lpstr> Since Jesus came into my heart, since Jesus came into my heart, floods of joy o’er my soul like the sea billows roll,  since Jesus came into my heart. </vt:lpstr>
      <vt:lpstr>  I have ceased from my wandering and going astray, since Jesus came into my heart! And my sins, which were many, are all washed away, since Jesus came into my heart! </vt:lpstr>
      <vt:lpstr>Since Jesus came into my heart, since Jesus came into my heart, floods of joy o’er my soul like the sea billows roll,  since Jesus came into my heart. </vt:lpstr>
      <vt:lpstr>I’m possessed of a hope that is steadfast and sure, since Jesus came into my heart! And no dark clouds of doubt now my pathway obscure, since Jesus came into my heart! </vt:lpstr>
      <vt:lpstr>Since Jesus came into my heart, since Jesus came into my heart, floods of joy o’er my soul like the sea billows roll,  since Jesus came into my heart. </vt:lpstr>
      <vt:lpstr>There’s a light in the valley of death now for me, since Jesus came into my heart! And the gates of the City beyond I can see, since Jesus came into my heart! </vt:lpstr>
      <vt:lpstr>Since Jesus came into my heart, since Jesus came into my heart, floods of joy o’er my soul like the sea billows roll,  since Jesus came into my heart. </vt:lpstr>
      <vt:lpstr>I shall go there to dwell in that City, I know, since Jesus came into my heart! And I’m happy, so happy, as onward I go, since Jesus came into my heart! </vt:lpstr>
      <vt:lpstr>Since Jesus came into my heart, since Jesus came into my heart, floods of joy o’er my soul like the sea billows roll,  since Jesus came into my heart. </vt:lpstr>
      <vt:lpstr>NOTES:   This morning we celebrate the Baptism of the Lord: and we will remember our own baptisms (or anticipate them) in worship. </vt:lpstr>
      <vt:lpstr>Our choral flash mob is back for the New Year: Thank you, SONRise Singers, director, Marge Fuller, and accompanist Marge Swayne.</vt:lpstr>
      <vt:lpstr>Today’s altar arrangement is given to the glory of God by Peter and Phoebe Gur in memory of their parents, Michael and Mary Gur and Alexander and Cindy Chiang.</vt:lpstr>
      <vt:lpstr>– Suzanne Anderson &amp; Lee Woodruff           are our welcome team this morning. – Online hosting today is ---- – Our liturgist is Peggy Epperson. – Noah Blakely is our acolyte today. </vt:lpstr>
      <vt:lpstr>There was a man sent from God, whose name was John. He came as a witness to testify to the light, so that all might believe through him. He himself was not the light, but he came to testify to the light.</vt:lpstr>
      <vt:lpstr>This is the testimony given by John when the Jews sent priests and Levites from Jerusalem to ask him,  “Who are you?” He confessed and did not deny it, but confessed,  “I am not the Messiah.”</vt:lpstr>
      <vt:lpstr>And they asked him,   “What then? Are you Elijah?” He said, “I am not.” “Are you the prophet?” He answered, “No.” </vt:lpstr>
      <vt:lpstr>Then they said to him,   “Who are you? Let us have an  answer for those who sent us. What do you say about  yourself?”</vt:lpstr>
      <vt:lpstr>He said,  “I am the voice of one crying out  in the wilderness, ‘Make  straight the way of the Lord,’ ”  as the prophet Isaiah said.  Now they had been sent from the Pharisees.</vt:lpstr>
      <vt:lpstr> They asked him,   “Why then are you baptizing  if you are neither the  Messiah, nor Elijah, nor the  prophet?”</vt:lpstr>
      <vt:lpstr>PowerPoint Presentation</vt:lpstr>
      <vt:lpstr>PowerPoint Presentation</vt:lpstr>
      <vt:lpstr>PowerPoint Presentation</vt:lpstr>
      <vt:lpstr>PowerPoint Presentation</vt:lpstr>
      <vt:lpstr>PowerPoint Presentation</vt:lpstr>
      <vt:lpstr>Flocks were sleeping, shepherds keeping,  vigil till the morning new saw the glory,  heard the story, tidings of a Gospel true. </vt:lpstr>
      <vt:lpstr>Thus rejoicing, free from sorrow, praises voicing, greet the morrow:   Christ the babe was born for you.   </vt:lpstr>
      <vt:lpstr>  Praise God, the source of all our gifts! Praise Jesus Christ, whose power uplifts!   Praise the Spirit, Holy Spirit!   Alleluia!  Alleluia!  Alleluia!. </vt:lpstr>
      <vt:lpstr>Our Father, who art in heaven, hallowed be thy name. Thy kingdom come, thy will be done, on earth as it is in heaven.  Give us this day our daily bread. </vt:lpstr>
      <vt:lpstr>And forgive us our trespasses, as we forgive those who trespass against us. And lead us not into temptation, but deliver us from evil. For thine is the kingdom, and the power, and the glory, forever.  Amen.</vt:lpstr>
      <vt:lpstr>O little town of Bethlehem, how still we see thee lie;   above thy deep and dreamless sleep  the silent stars go by.   </vt:lpstr>
      <vt:lpstr>Yet in thy dark streets shineth  the everlasting light;  the hopes and fears  of all the years  are met in thee tonight. </vt:lpstr>
      <vt:lpstr>How silently, how silently,  the wondrous gift is given,  so God imparts to human hearts the blessings of his heaven.</vt:lpstr>
      <vt:lpstr> No ear may hear his coming, but in this world of sin, where meek souls will receive him,  still the dear Christ enters in. </vt:lpstr>
      <vt:lpstr>O holy Child of Bethlehem, descend to us, we pray;  cast out our sin, and enter in, be born in us today</vt:lpstr>
      <vt:lpstr>We hear the Christmas angels the great glad tidings tell;  O come to us, abide with us, our Lord Emmanuel!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 Velez</dc:creator>
  <cp:lastModifiedBy>Tracey Oddo</cp:lastModifiedBy>
  <cp:revision>370</cp:revision>
  <cp:lastPrinted>2023-09-24T13:13:52Z</cp:lastPrinted>
  <dcterms:created xsi:type="dcterms:W3CDTF">2023-07-26T13:34:26Z</dcterms:created>
  <dcterms:modified xsi:type="dcterms:W3CDTF">2024-01-26T16:26:03Z</dcterms:modified>
</cp:coreProperties>
</file>