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Title Slide: Placeholder Name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b="1">
                <a:latin typeface="Arial"/>
              </a:defRPr>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b="1">
                <a:latin typeface="Arial"/>
              </a:defRPr>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2400" b="1">
                <a:latin typeface="Arial"/>
              </a:defRPr>
            </a:pPr>
            <a: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