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WELCOME AND ANNOUNCEMENTS Rev. Susie Thomas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Love divine, all loves excelling, joy of heaven, to earth come down; fix in us thy humble dwelling; all thy faithful mercies crown!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Jesus, thou art all compassion, pure, unbounded love thou art; visit us with thy salvation; enter every trembling heart.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Breathe, O breathe thy loving Spirit into every troubled breast! Let us all in thee inherit; let us find that second rest.  </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Take away our bent to sinning; Alpha and Omega be; end of faith, as its beginning, set our hearts at liberty.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Come, Almighty to deliver, let us all thy life receive; suddenly return and never, never more thy temples leave.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Thee we would be always blessing, serve thee as thy hosts above, pray and praise thee without ceasing, glory in thy perfect love.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Finish, then, thy new creation; pure and spotless let us be. Let us see thy great salvation perfectly restored in thee;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changed from glory into glory, till in heaven we take our place, till we cast our crowns before thee, lost in wonder, love, and praise.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THE CHILDREN'S MOMENT Rev. Dr. Paul Baker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PRAYER for ILLUMINATION Luke Lindquist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Regan Standlick, Wesley Foundation Student Ministry Assistant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God of mercy, you promised never to break your covenant with us.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In the midst of the multitude of words in our daily lives, speak your eternal Word to us, </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that we may respond to your gracious promises with faithfulness, service and love. Amen.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SCRIPTURE READING Luke 19: 1-10 Luke Lindquist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(Jesus) entered Jericho and was passing through it. A man was there named Zacchaeus; he was a chief tax collector and was rich.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He was trying to see who Jesus was, but on account of the crowd he could not, because he was short in stature.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So he ran ahead and climbed a sycamore tree to see him, because he was going to pass that way.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When Jesus came to the place, he looked up and said to him, “Zacchaeus, hurry and come down, for I must stay at your house today.”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So he hurried down and was happy to welcome him. All who saw it began to grumble and said,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“He has gone to be the guest of one who is a sinner.” Zacchaeus stood there and said to the Lord,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PRELUDE Blest Be the Tie That Binds - Emma Lou Diemer  Dr. Gordon Ring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“Look, half of my possessions, Lord, I will give to the poor, and if I have defrauded anyone of anything,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I will pay back four times as much.” Then Jesus said to him, “Today salvation has come to this house,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because he, too, is a son of Abraham. For the Son of Man came to seek out and to save the lost.”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This is the Gospel of the Lord. Thanks be to God!  </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SERMON “Transformed by Grace: Called by Love” Rev. Susie Thomas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ANTHEM Victory In Jesus  The SONRise Singers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HYMN UMH #399 Take My Life, and Let It Be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Take my life, and let it be consecrated, Lord, to thee. Take my moments and my days; let them flow in ceaseless praise.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Take my hands, and let them move at the impulse of thy love. Take my feet, and let them be swift and beautiful for thee. </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Take my voice, and let me sing always, only, for my King. Take my lips, and let them be filled with messages from thee.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INTROIT We Gather Together  The SONRise Singers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Take my silver and my gold; not a mite would I withhold. Take my intellect, and use every power as thou shalt choose.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Take my will, and make it thine; it shall be no longer mine. Take my heart, it is thine own; it shall be thy royal throne.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Take my love, my Lord, I pour at thy feet its treasure-store. Take myself, and I will be ever, only, all for thee.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OFFERING OUR GIFTS Phoebe and Peter Gur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OFFERTORY My Inmost Heart Now Raises - Johann Walther Dr. Gordon Ring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DOXOLOGY Doxology #94, UMH </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Praise God, from whom all blessings flow; praise God all creatures here below, Alleluia! Alleluia!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Praise God the source of all our gifts! Praise Jesus Christ whose power uplifts. Praise the Spirit, Holy Spirit! Alleluia! Alleluia! Alleluia!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Offering Our Prayers and The Lord’s Prayer Carol Fields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Our Father, who art in heaven, hallowed be thy name. Thy kingdom come, thy will be done, on earth as it is in heaven. Give us this day our daily bread. And forgive us our trespasses,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CALL to WORSHIP Luke Lindquist </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as we forgive those who trespass against us. And lead us not into temptation, but deliver us from evil. For thine is the kingdom, and the power, and the glory, forever. Amen.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HYMN  UMH #398 Jesus Calls Us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Jesus calls us o’er the tumult of our life’s wild, restless sea;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day by day his sweet voice soundeth, saying, “Christian, follow me!”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As of old the apostles heard it by the Galilean lake, </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turned from home and toil and kindred, leaving all for Jesus’ sake.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Jesus calls us from the worship of the vain world’s golden store,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from each idol that would keep us, saying, “Christian, love me more!”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In our joys and in our sorrow, days of toil and hours of ease,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still he calls, in cares and pleasures, “Christian, love me more than these!”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God calls each of us by name. Today, we respond to God’s loving call.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Jesus calls us!  By thy mercies, Savior, may we hear thy call, </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give our hearts to thine obedience, serve and love thee best of all.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CHORAL BENEDICTION What A Friend We Have In Jesus  The SONRise Singers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BENEDICTION Rev. Susie Thomas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4000" b="1">
                <a:latin typeface="Arial"/>
              </a:defRPr>
            </a:pPr>
            <a:r>
              <a:t>POSTLUDE A Joyous March - Joseph Martin Dr. Gordon Ring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Jesus offers us grace and space to change. May we open our hearts to transformation.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God’s spirit breathes new possibilities into our lives. Holy Spirit, come join us here and now!  Amen.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00FF00"/>
        </a:solidFill>
        <a:effectLst/>
      </p:bgPr>
    </p:bg>
    <p:spTree>
      <p:nvGrpSpPr>
        <p:cNvPr id="1" name=""/>
        <p:cNvGrpSpPr/>
        <p:nvPr/>
      </p:nvGrpSpPr>
      <p:grpSpPr/>
      <p:pic>
        <p:nvPicPr>
          <p:cNvPr id="2" name="Picture 1" descr="text_plate.png"/>
          <p:cNvPicPr>
            <a:picLocks noChangeAspect="1"/>
          </p:cNvPicPr>
          <p:nvPr/>
        </p:nvPicPr>
        <p:blipFill>
          <a:blip r:embed="rId2"/>
          <a:stretch>
            <a:fillRect/>
          </a:stretch>
        </p:blipFill>
        <p:spPr>
          <a:xfrm>
            <a:off x="1371600" y="5943600"/>
            <a:ext cx="13258800" cy="2286000"/>
          </a:xfrm>
          <a:prstGeom prst="rect">
            <a:avLst/>
          </a:prstGeom>
        </p:spPr>
      </p:pic>
      <p:pic>
        <p:nvPicPr>
          <p:cNvPr id="3" name="Picture 2" descr="CrossFlame_WhiteRed.png"/>
          <p:cNvPicPr>
            <a:picLocks noChangeAspect="1"/>
          </p:cNvPicPr>
          <p:nvPr/>
        </p:nvPicPr>
        <p:blipFill>
          <a:blip r:embed="rId3"/>
          <a:stretch>
            <a:fillRect/>
          </a:stretch>
        </p:blipFill>
        <p:spPr>
          <a:xfrm>
            <a:off x="-1143000" y="5943600"/>
            <a:ext cx="3538682" cy="2286000"/>
          </a:xfrm>
          <a:prstGeom prst="rect">
            <a:avLst/>
          </a:prstGeom>
        </p:spPr>
      </p:pic>
      <p:sp>
        <p:nvSpPr>
          <p:cNvPr id="4" name="TextBox 3"/>
          <p:cNvSpPr txBox="1"/>
          <p:nvPr/>
        </p:nvSpPr>
        <p:spPr>
          <a:xfrm>
            <a:off x="1371600" y="5943600"/>
            <a:ext cx="13258800" cy="2286000"/>
          </a:xfrm>
          <a:prstGeom prst="rect">
            <a:avLst/>
          </a:prstGeom>
          <a:noFill/>
        </p:spPr>
        <p:txBody>
          <a:bodyPr wrap="square" anchor="ctr"/>
          <a:lstStyle/>
          <a:p>
            <a:pPr algn="ctr">
              <a:defRPr sz="3200" b="1">
                <a:latin typeface="Arial"/>
              </a:defRPr>
            </a:pPr>
            <a:r>
              <a:t>HYMN UMH #384 Love Divine, All Loves Excelling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