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847637513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Lab4 进程同步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Lab4 进程同步</a:t>
            </a:r>
          </a:p>
        </p:txBody>
      </p:sp>
      <p:sp>
        <p:nvSpPr>
          <p:cNvPr id="153" name="贺鹰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5390"/>
            </a:pPr>
            <a:r>
              <a:t>贺鹰</a:t>
            </a:r>
          </a:p>
          <a:p>
            <a:pPr defTabSz="808990">
              <a:defRPr sz="5390"/>
            </a:pPr>
            <a:r>
              <a:rPr u="sng">
                <a:hlinkClick r:id="rId2"/>
              </a:rPr>
              <a:t>847637513@qq.com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条件同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条件同步</a:t>
            </a:r>
          </a:p>
        </p:txBody>
      </p:sp>
      <p:sp>
        <p:nvSpPr>
          <p:cNvPr id="188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一个条件对应设置一个信号量，并且初始值为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一个条件对应设置一个信号量，并且初始值为0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8AE78-16BA-4B42-BD70-EEB5F0C7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29" y="5466561"/>
            <a:ext cx="15393472" cy="1583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05B165-9CF9-493F-9730-1802D7C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29" y="7506153"/>
            <a:ext cx="15393472" cy="42748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作业提交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作业提交</a:t>
            </a:r>
          </a:p>
        </p:txBody>
      </p:sp>
      <p:sp>
        <p:nvSpPr>
          <p:cNvPr id="192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本次实验需要提交相关的源码和报告，提交前请确认make clean过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本次实验需要提交相关的源码和报告，提交前请确认make</a:t>
            </a:r>
            <a:r>
              <a:rPr dirty="0"/>
              <a:t> </a:t>
            </a:r>
            <a:r>
              <a:rPr dirty="0" err="1"/>
              <a:t>clean过</a:t>
            </a:r>
            <a:endParaRPr dirty="0"/>
          </a:p>
          <a:p>
            <a:r>
              <a:rPr dirty="0"/>
              <a:t>相关框架代码和指导文件在</a:t>
            </a:r>
            <a:r>
              <a:rPr u="sng" dirty="0">
                <a:hlinkClick r:id="rId2"/>
              </a:rPr>
              <a:t>cslabcms.nju.edu.cn</a:t>
            </a:r>
            <a:r>
              <a:rPr dirty="0"/>
              <a:t> 和114.212.80.195:8170上都能找到，请仔细阅读</a:t>
            </a:r>
          </a:p>
          <a:p>
            <a:r>
              <a:rPr dirty="0"/>
              <a:t>本次实验提交截止时间为2021-05-25 23:55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实验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实验内容</a:t>
            </a:r>
          </a:p>
        </p:txBody>
      </p:sp>
      <p:sp>
        <p:nvSpPr>
          <p:cNvPr id="156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内核：提供基于信号量的进程同步机制，并提供系统调用sem_init, sem_post, sem_wait, sem_destro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内核：提供基于信号量的进程同步机制，并提供系统调用sem_init</a:t>
            </a:r>
            <a:r>
              <a:rPr dirty="0"/>
              <a:t>, </a:t>
            </a:r>
            <a:r>
              <a:rPr dirty="0" err="1"/>
              <a:t>sem_post</a:t>
            </a:r>
            <a:r>
              <a:rPr dirty="0"/>
              <a:t>, </a:t>
            </a:r>
            <a:r>
              <a:rPr dirty="0" err="1"/>
              <a:t>sem_wait</a:t>
            </a:r>
            <a:r>
              <a:rPr dirty="0"/>
              <a:t>, </a:t>
            </a:r>
            <a:r>
              <a:rPr dirty="0" err="1"/>
              <a:t>sem_destroy</a:t>
            </a:r>
            <a:endParaRPr dirty="0"/>
          </a:p>
          <a:p>
            <a:r>
              <a:rPr dirty="0" err="1"/>
              <a:t>库：对上述系统调用进行封装</a:t>
            </a:r>
            <a:endParaRPr dirty="0"/>
          </a:p>
          <a:p>
            <a:r>
              <a:rPr dirty="0" err="1"/>
              <a:t>用户：对上述库函数进行测试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信号量机制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信号量机制</a:t>
            </a:r>
          </a:p>
        </p:txBody>
      </p:sp>
      <p:sp>
        <p:nvSpPr>
          <p:cNvPr id="160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内核维护Semaphore这一数据结构，并提供P，V这一对原子操作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内核维护Semaphore这一数据结构，并提供P，V这一对原子操作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0208F-2ECD-41AF-A4E0-8069AD68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74" y="4913303"/>
            <a:ext cx="15521452" cy="74135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EM_IN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SEM_INIT</a:t>
            </a:r>
          </a:p>
        </p:txBody>
      </p:sp>
      <p:sp>
        <p:nvSpPr>
          <p:cNvPr id="164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该系统调用用于初始化信号量，其中value用于指定信号量的初始值，信号量初始化成功则函数返回0，指针sem指向初始化成功的信号量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该系统调用用于初始化信号量，其中value用于指定信号量的初始值，信号量初始化成功则函数返回0，指针sem指向初始化成功的信号量，否则返回-1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B8666C-2A29-48FC-A176-DD601DF4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8" y="6141419"/>
            <a:ext cx="15841203" cy="14331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M_P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SEM_POST</a:t>
            </a:r>
          </a:p>
        </p:txBody>
      </p:sp>
      <p:sp>
        <p:nvSpPr>
          <p:cNvPr id="168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该系统调用对应信号量V操作，使得sem指向的信号量的value值增加1，若value取值不大于0，则释放一个阻塞在该信号量上进程（即该进程设置为就绪态），若操作成功则返回0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该系统调用对应信号量V操作，使得sem指向的信号量的value值增加1，若value取值不大于0，则释放一个阻塞在该信号量上进程（即该进程设置为就绪态），若操作成功则返回0，否则返回-1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24B6B-CA8F-4F2F-8F25-E633035B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98" y="6929055"/>
            <a:ext cx="15021004" cy="14331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M_WA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SEM_WAIT</a:t>
            </a:r>
          </a:p>
        </p:txBody>
      </p:sp>
      <p:sp>
        <p:nvSpPr>
          <p:cNvPr id="172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该系统调用对应信号量P操作，使得sem指向的信号量的value值减小1，若value取值小于0，则阻塞自身进程，若操作成功则返回0，否则返回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该系统调用对应信号量P操作，使得sem指向的信号量的value值减小1，若value取值小于0，则阻塞自身进程，若操作成功则返回0，否则返回-1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55FE2-B030-4C74-B567-2D86480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34" y="6382015"/>
            <a:ext cx="13993532" cy="14783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EM_DESTRO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SEM_DESTROY</a:t>
            </a:r>
          </a:p>
        </p:txBody>
      </p:sp>
      <p:sp>
        <p:nvSpPr>
          <p:cNvPr id="176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该系统调用用于销毁sem指向的信号量，销毁成功则返回0，否则返回-1，如果尚且还有进程阻塞在该信号量上，可能会带来未知错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该系统调用用于销毁sem指向的信号量，销毁成功则返回0，否则返回-1，如果尚且还有进程阻塞在该信号量上，可能会带来未知错误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3311BD-B91E-433F-AD2A-9637478B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84" y="6051301"/>
            <a:ext cx="16409432" cy="16133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信号量的简单应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信号量的简单应用</a:t>
            </a:r>
          </a:p>
        </p:txBody>
      </p:sp>
      <p:sp>
        <p:nvSpPr>
          <p:cNvPr id="180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实现临界区互斥访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实现临界区互斥访问</a:t>
            </a:r>
          </a:p>
          <a:p>
            <a:r>
              <a:t>实现进程条件同步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临界区互斥访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临界区互斥访问</a:t>
            </a:r>
          </a:p>
        </p:txBody>
      </p:sp>
      <p:sp>
        <p:nvSpPr>
          <p:cNvPr id="184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每类资源设置一个相应的信号量，并且初始值为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每类资源设置一个相应的信号量，并且初始值为1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8E043-7824-4F30-85AB-27F9B6DC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59" y="5866590"/>
            <a:ext cx="19807681" cy="35946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自定义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21_BasicWhite</vt:lpstr>
      <vt:lpstr>Lab4 进程同步</vt:lpstr>
      <vt:lpstr>实验内容</vt:lpstr>
      <vt:lpstr>信号量机制</vt:lpstr>
      <vt:lpstr>SEM_INIT</vt:lpstr>
      <vt:lpstr>SEM_POST</vt:lpstr>
      <vt:lpstr>SEM_WAIT</vt:lpstr>
      <vt:lpstr>SEM_DESTROY</vt:lpstr>
      <vt:lpstr>信号量的简单应用</vt:lpstr>
      <vt:lpstr>临界区互斥访问</vt:lpstr>
      <vt:lpstr>条件同步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进程同步</dc:title>
  <dc:creator>寂瞳</dc:creator>
  <cp:lastModifiedBy>寂 瞳</cp:lastModifiedBy>
  <cp:revision>2</cp:revision>
  <dcterms:modified xsi:type="dcterms:W3CDTF">2021-05-08T00:26:52Z</dcterms:modified>
</cp:coreProperties>
</file>