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9" r:id="rId2"/>
    <p:sldId id="291" r:id="rId3"/>
    <p:sldId id="292" r:id="rId4"/>
    <p:sldId id="293" r:id="rId5"/>
    <p:sldId id="294" r:id="rId6"/>
    <p:sldId id="297" r:id="rId7"/>
    <p:sldId id="298" r:id="rId8"/>
    <p:sldId id="295" r:id="rId9"/>
    <p:sldId id="296" r:id="rId10"/>
    <p:sldId id="299" r:id="rId11"/>
    <p:sldId id="27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9361" y="2450237"/>
            <a:ext cx="8793278" cy="1281799"/>
          </a:xfrm>
        </p:spPr>
        <p:txBody>
          <a:bodyPr>
            <a:normAutofit/>
          </a:bodyPr>
          <a:lstStyle/>
          <a:p>
            <a:r>
              <a:rPr lang="en-US" altLang="zh-CN" sz="4400" b="1" dirty="0"/>
              <a:t>Computer Network Lab </a:t>
            </a:r>
            <a:br>
              <a:rPr lang="en-US" altLang="zh-CN" sz="4000" b="1" dirty="0"/>
            </a:br>
            <a:r>
              <a:rPr lang="en-US" altLang="zh-CN" sz="3600" dirty="0"/>
              <a:t>Review of Lab2 &amp; Introduction of Lab 3</a:t>
            </a:r>
            <a:endParaRPr lang="zh-CN" altLang="en-US" sz="4000" dirty="0"/>
          </a:p>
        </p:txBody>
      </p:sp>
      <p:sp>
        <p:nvSpPr>
          <p:cNvPr id="3" name="副标题 2"/>
          <p:cNvSpPr>
            <a:spLocks noGrp="1"/>
          </p:cNvSpPr>
          <p:nvPr>
            <p:ph type="subTitle" idx="1"/>
          </p:nvPr>
        </p:nvSpPr>
        <p:spPr>
          <a:xfrm>
            <a:off x="9845249" y="5895785"/>
            <a:ext cx="2346751" cy="691445"/>
          </a:xfrm>
        </p:spPr>
        <p:txBody>
          <a:bodyPr>
            <a:normAutofit fontScale="85000" lnSpcReduction="20000"/>
          </a:bodyPr>
          <a:lstStyle/>
          <a:p>
            <a:fld id="{39E43E9A-F6FD-4D90-8185-B5F725B83CB2}" type="datetime1">
              <a:rPr lang="en-US" altLang="zh-CN" smtClean="0"/>
              <a:t>4/6/2021</a:t>
            </a:fld>
            <a:endParaRPr lang="en-US" altLang="zh-CN" dirty="0"/>
          </a:p>
          <a:p>
            <a:r>
              <a:rPr lang="zh-CN" altLang="en-US" dirty="0"/>
              <a:t>王智彬</a:t>
            </a:r>
          </a:p>
        </p:txBody>
      </p:sp>
      <p:sp>
        <p:nvSpPr>
          <p:cNvPr id="9" name="半闭框 8"/>
          <p:cNvSpPr/>
          <p:nvPr/>
        </p:nvSpPr>
        <p:spPr>
          <a:xfrm rot="10800000">
            <a:off x="8963025" y="5267323"/>
            <a:ext cx="3228974" cy="1590675"/>
          </a:xfrm>
          <a:prstGeom prst="halfFrame">
            <a:avLst>
              <a:gd name="adj1" fmla="val 13150"/>
              <a:gd name="adj2" fmla="val 12903"/>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9525" y="-8890"/>
            <a:ext cx="1200150" cy="6866255"/>
          </a:xfrm>
          <a:prstGeom prst="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半闭框 10">
            <a:extLst>
              <a:ext uri="{FF2B5EF4-FFF2-40B4-BE49-F238E27FC236}">
                <a16:creationId xmlns:a16="http://schemas.microsoft.com/office/drawing/2014/main" id="{BDD23C53-05F8-4CD9-B833-6B51FDC33D96}"/>
              </a:ext>
            </a:extLst>
          </p:cNvPr>
          <p:cNvSpPr/>
          <p:nvPr/>
        </p:nvSpPr>
        <p:spPr>
          <a:xfrm>
            <a:off x="2126582" y="2170430"/>
            <a:ext cx="1303020" cy="1343025"/>
          </a:xfrm>
          <a:prstGeom prst="halfFrame">
            <a:avLst>
              <a:gd name="adj1" fmla="val 16301"/>
              <a:gd name="adj2" fmla="val 14692"/>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673781FB-20F0-4735-BC10-F12F129584F7}"/>
              </a:ext>
            </a:extLst>
          </p:cNvPr>
          <p:cNvSpPr/>
          <p:nvPr/>
        </p:nvSpPr>
        <p:spPr>
          <a:xfrm rot="10800000">
            <a:off x="9189619" y="2539365"/>
            <a:ext cx="1303020" cy="1343025"/>
          </a:xfrm>
          <a:prstGeom prst="halfFrame">
            <a:avLst>
              <a:gd name="adj1" fmla="val 16301"/>
              <a:gd name="adj2" fmla="val 14692"/>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5" name="新月形 4">
            <a:extLst>
              <a:ext uri="{FF2B5EF4-FFF2-40B4-BE49-F238E27FC236}">
                <a16:creationId xmlns:a16="http://schemas.microsoft.com/office/drawing/2014/main" id="{29C8707F-E636-4B00-A5A7-1EA01B53E5FC}"/>
              </a:ext>
            </a:extLst>
          </p:cNvPr>
          <p:cNvSpPr/>
          <p:nvPr/>
        </p:nvSpPr>
        <p:spPr>
          <a:xfrm rot="2354613">
            <a:off x="9971172" y="5571623"/>
            <a:ext cx="323850" cy="561975"/>
          </a:xfrm>
          <a:prstGeom prst="mo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544FCB74-273B-485F-9CC6-01B953AAEC27}"/>
              </a:ext>
            </a:extLst>
          </p:cNvPr>
          <p:cNvSpPr/>
          <p:nvPr/>
        </p:nvSpPr>
        <p:spPr>
          <a:xfrm rot="10800000">
            <a:off x="9591675" y="0"/>
            <a:ext cx="2600324" cy="118110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7B5E5-E193-40E3-819D-26B1E2EDDC85}"/>
              </a:ext>
            </a:extLst>
          </p:cNvPr>
          <p:cNvSpPr>
            <a:spLocks noGrp="1"/>
          </p:cNvSpPr>
          <p:nvPr>
            <p:ph type="title"/>
          </p:nvPr>
        </p:nvSpPr>
        <p:spPr/>
        <p:txBody>
          <a:bodyPr/>
          <a:lstStyle/>
          <a:p>
            <a:r>
              <a:rPr lang="en-US" altLang="zh-CN" dirty="0"/>
              <a:t>Task of Lab3</a:t>
            </a:r>
            <a:endParaRPr lang="zh-CN" altLang="en-US" dirty="0"/>
          </a:p>
        </p:txBody>
      </p:sp>
      <p:sp>
        <p:nvSpPr>
          <p:cNvPr id="3" name="内容占位符 2">
            <a:extLst>
              <a:ext uri="{FF2B5EF4-FFF2-40B4-BE49-F238E27FC236}">
                <a16:creationId xmlns:a16="http://schemas.microsoft.com/office/drawing/2014/main" id="{D40AD0C3-3119-4D60-BF1D-983AEE3DB360}"/>
              </a:ext>
            </a:extLst>
          </p:cNvPr>
          <p:cNvSpPr>
            <a:spLocks noGrp="1"/>
          </p:cNvSpPr>
          <p:nvPr>
            <p:ph idx="1"/>
          </p:nvPr>
        </p:nvSpPr>
        <p:spPr/>
        <p:txBody>
          <a:bodyPr>
            <a:normAutofit lnSpcReduction="10000"/>
          </a:bodyPr>
          <a:lstStyle/>
          <a:p>
            <a:r>
              <a:rPr lang="en-US" altLang="zh-CN" dirty="0"/>
              <a:t>After receive an ARP request, construct an ARP reply</a:t>
            </a:r>
          </a:p>
          <a:p>
            <a:pPr lvl="1"/>
            <a:r>
              <a:rPr lang="en-US" altLang="zh-CN" dirty="0"/>
              <a:t>Details in the ARP</a:t>
            </a:r>
            <a:r>
              <a:rPr lang="en-US" altLang="zh-CN" spc="-85" dirty="0"/>
              <a:t> </a:t>
            </a:r>
            <a:r>
              <a:rPr lang="en-US" altLang="zh-CN" spc="-5" dirty="0"/>
              <a:t>Procedure (page 4)</a:t>
            </a:r>
            <a:r>
              <a:rPr lang="zh-CN" altLang="en-US" spc="-5" dirty="0"/>
              <a:t> </a:t>
            </a:r>
            <a:r>
              <a:rPr lang="en-US" altLang="zh-CN" spc="-5" dirty="0"/>
              <a:t>and the lab manual (https://pavinberg.gitbook.io/nju-network-lab/ipv4-router/lab-3/handle-arp-request)</a:t>
            </a:r>
          </a:p>
          <a:p>
            <a:pPr lvl="1"/>
            <a:endParaRPr lang="en-US" altLang="zh-CN" spc="-5" dirty="0"/>
          </a:p>
          <a:p>
            <a:r>
              <a:rPr lang="en-US" altLang="zh-CN" spc="-5" dirty="0"/>
              <a:t>Cache ARP table</a:t>
            </a:r>
          </a:p>
          <a:p>
            <a:pPr lvl="1"/>
            <a:r>
              <a:rPr lang="en-US" altLang="zh-CN" dirty="0"/>
              <a:t>Avoid having to construct and send an ARP request to obtain the same information</a:t>
            </a:r>
            <a:r>
              <a:rPr lang="en-US" altLang="zh-CN" spc="-5" dirty="0"/>
              <a:t>,</a:t>
            </a:r>
            <a:r>
              <a:rPr lang="zh-CN" altLang="en-US" spc="-5" dirty="0"/>
              <a:t> </a:t>
            </a:r>
            <a:r>
              <a:rPr lang="en-US" altLang="zh-CN" spc="-5" dirty="0"/>
              <a:t>we will explain the detail reasons in lab4.</a:t>
            </a:r>
          </a:p>
          <a:p>
            <a:pPr lvl="1"/>
            <a:endParaRPr lang="en-US" altLang="zh-CN" spc="-5" dirty="0"/>
          </a:p>
          <a:p>
            <a:pPr lvl="1"/>
            <a:endParaRPr lang="en-US" altLang="zh-CN" spc="-5" dirty="0"/>
          </a:p>
          <a:p>
            <a:r>
              <a:rPr lang="en-US" altLang="zh-CN" spc="-5" dirty="0"/>
              <a:t>DDL:4/21/2021</a:t>
            </a:r>
            <a:endParaRPr lang="zh-CN" altLang="en-US" dirty="0"/>
          </a:p>
        </p:txBody>
      </p:sp>
    </p:spTree>
    <p:extLst>
      <p:ext uri="{BB962C8B-B14F-4D97-AF65-F5344CB8AC3E}">
        <p14:creationId xmlns:p14="http://schemas.microsoft.com/office/powerpoint/2010/main" val="3079763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半闭框 4"/>
          <p:cNvSpPr/>
          <p:nvPr/>
        </p:nvSpPr>
        <p:spPr>
          <a:xfrm>
            <a:off x="3705225" y="2303780"/>
            <a:ext cx="1303020" cy="1343025"/>
          </a:xfrm>
          <a:prstGeom prst="halfFrame">
            <a:avLst>
              <a:gd name="adj1" fmla="val 16301"/>
              <a:gd name="adj2" fmla="val 14692"/>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4" name="半闭框 3"/>
          <p:cNvSpPr/>
          <p:nvPr/>
        </p:nvSpPr>
        <p:spPr>
          <a:xfrm rot="10800000">
            <a:off x="7019925" y="2967990"/>
            <a:ext cx="1303020" cy="1343025"/>
          </a:xfrm>
          <a:prstGeom prst="halfFrame">
            <a:avLst>
              <a:gd name="adj1" fmla="val 16301"/>
              <a:gd name="adj2" fmla="val 14692"/>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4791636" y="2684145"/>
            <a:ext cx="2444901" cy="1200329"/>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7200" b="1" dirty="0">
                <a:ln/>
                <a:solidFill>
                  <a:schemeClr val="tx2">
                    <a:lumMod val="75000"/>
                  </a:schemeClr>
                </a:solidFill>
                <a:effectLst/>
              </a:rPr>
              <a:t>Q &amp; A</a:t>
            </a:r>
            <a:endParaRPr lang="zh-CN" altLang="en-US" sz="7200" b="1" dirty="0">
              <a:ln/>
              <a:solidFill>
                <a:schemeClr val="tx2">
                  <a:lumMod val="75000"/>
                </a:schemeClr>
              </a:solidFill>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7540" y="1249281"/>
            <a:ext cx="3321050" cy="2148205"/>
          </a:xfrm>
          <a:prstGeom prst="rect">
            <a:avLst/>
          </a:prstGeom>
        </p:spPr>
        <p:txBody>
          <a:bodyPr vert="horz" wrap="square" lIns="0" tIns="12700" rIns="0" bIns="0" rtlCol="0">
            <a:spAutoFit/>
          </a:bodyPr>
          <a:lstStyle/>
          <a:p>
            <a:pPr marL="355600" indent="-342900">
              <a:spcBef>
                <a:spcPts val="100"/>
              </a:spcBef>
              <a:buClr>
                <a:srgbClr val="3333CC"/>
              </a:buClr>
              <a:buSzPct val="60416"/>
              <a:buFont typeface="Wingdings"/>
              <a:buChar char=""/>
              <a:tabLst>
                <a:tab pos="354965" algn="l"/>
                <a:tab pos="355600" algn="l"/>
              </a:tabLst>
            </a:pPr>
            <a:r>
              <a:rPr sz="2400" spc="-5" dirty="0">
                <a:latin typeface="Tahoma"/>
                <a:cs typeface="Tahoma"/>
              </a:rPr>
              <a:t>User 137.196.7.23</a:t>
            </a:r>
            <a:endParaRPr sz="2400" dirty="0">
              <a:latin typeface="Tahoma"/>
              <a:cs typeface="Tahoma"/>
            </a:endParaRPr>
          </a:p>
          <a:p>
            <a:pPr marL="355600" marR="1183005"/>
            <a:r>
              <a:rPr sz="2400" spc="-5" dirty="0">
                <a:latin typeface="Tahoma"/>
                <a:cs typeface="Tahoma"/>
              </a:rPr>
              <a:t>want to </a:t>
            </a:r>
            <a:r>
              <a:rPr sz="2400" spc="-10" dirty="0">
                <a:latin typeface="Tahoma"/>
                <a:cs typeface="Tahoma"/>
              </a:rPr>
              <a:t>Ping  </a:t>
            </a:r>
            <a:r>
              <a:rPr sz="2400" dirty="0">
                <a:latin typeface="Tahoma"/>
                <a:cs typeface="Tahoma"/>
              </a:rPr>
              <a:t>13</a:t>
            </a:r>
            <a:r>
              <a:rPr sz="2400" spc="-10" dirty="0">
                <a:latin typeface="Tahoma"/>
                <a:cs typeface="Tahoma"/>
              </a:rPr>
              <a:t>7</a:t>
            </a:r>
            <a:r>
              <a:rPr sz="2400" spc="-5" dirty="0">
                <a:latin typeface="Tahoma"/>
                <a:cs typeface="Tahoma"/>
              </a:rPr>
              <a:t>.196.7.88</a:t>
            </a:r>
            <a:endParaRPr sz="2400" dirty="0">
              <a:latin typeface="Tahoma"/>
              <a:cs typeface="Tahoma"/>
            </a:endParaRPr>
          </a:p>
          <a:p>
            <a:pPr marL="756285" lvl="1" indent="-287020">
              <a:spcBef>
                <a:spcPts val="340"/>
              </a:spcBef>
              <a:buClr>
                <a:srgbClr val="FF0000"/>
              </a:buClr>
              <a:buSzPct val="53571"/>
              <a:buFont typeface="Wingdings"/>
              <a:buChar char=""/>
              <a:tabLst>
                <a:tab pos="756285" algn="l"/>
                <a:tab pos="756920" algn="l"/>
              </a:tabLst>
            </a:pPr>
            <a:r>
              <a:rPr sz="1400" spc="-5" dirty="0">
                <a:solidFill>
                  <a:srgbClr val="00AFEF"/>
                </a:solidFill>
                <a:latin typeface="Tahoma"/>
                <a:cs typeface="Tahoma"/>
              </a:rPr>
              <a:t>Source </a:t>
            </a:r>
            <a:r>
              <a:rPr sz="1400" dirty="0">
                <a:solidFill>
                  <a:srgbClr val="00AFEF"/>
                </a:solidFill>
                <a:latin typeface="Tahoma"/>
                <a:cs typeface="Tahoma"/>
              </a:rPr>
              <a:t>IP:</a:t>
            </a:r>
            <a:r>
              <a:rPr sz="1400" spc="-95" dirty="0">
                <a:solidFill>
                  <a:srgbClr val="00AFEF"/>
                </a:solidFill>
                <a:latin typeface="Tahoma"/>
                <a:cs typeface="Tahoma"/>
              </a:rPr>
              <a:t> </a:t>
            </a:r>
            <a:r>
              <a:rPr sz="1400" dirty="0">
                <a:solidFill>
                  <a:srgbClr val="00AFEF"/>
                </a:solidFill>
                <a:latin typeface="Tahoma"/>
                <a:cs typeface="Tahoma"/>
              </a:rPr>
              <a:t>137.196.7.23</a:t>
            </a:r>
            <a:endParaRPr sz="1400" dirty="0">
              <a:latin typeface="Tahoma"/>
              <a:cs typeface="Tahoma"/>
            </a:endParaRPr>
          </a:p>
          <a:p>
            <a:pPr marL="756285" lvl="1" indent="-287020">
              <a:spcBef>
                <a:spcPts val="335"/>
              </a:spcBef>
              <a:buClr>
                <a:srgbClr val="FF0000"/>
              </a:buClr>
              <a:buSzPct val="53571"/>
              <a:buFont typeface="Wingdings"/>
              <a:buChar char=""/>
              <a:tabLst>
                <a:tab pos="756285" algn="l"/>
                <a:tab pos="756920" algn="l"/>
              </a:tabLst>
            </a:pPr>
            <a:r>
              <a:rPr sz="1400" spc="-5" dirty="0">
                <a:solidFill>
                  <a:srgbClr val="00AFEF"/>
                </a:solidFill>
                <a:latin typeface="Tahoma"/>
                <a:cs typeface="Tahoma"/>
              </a:rPr>
              <a:t>Destination IP:</a:t>
            </a:r>
            <a:r>
              <a:rPr sz="1400" spc="-70" dirty="0">
                <a:solidFill>
                  <a:srgbClr val="00AFEF"/>
                </a:solidFill>
                <a:latin typeface="Tahoma"/>
                <a:cs typeface="Tahoma"/>
              </a:rPr>
              <a:t> </a:t>
            </a:r>
            <a:r>
              <a:rPr sz="1400" dirty="0">
                <a:solidFill>
                  <a:srgbClr val="00AFEF"/>
                </a:solidFill>
                <a:latin typeface="Tahoma"/>
                <a:cs typeface="Tahoma"/>
              </a:rPr>
              <a:t>137.196.7.88</a:t>
            </a:r>
            <a:endParaRPr sz="1400" dirty="0">
              <a:latin typeface="Tahoma"/>
              <a:cs typeface="Tahoma"/>
            </a:endParaRPr>
          </a:p>
          <a:p>
            <a:pPr marL="756285" lvl="1" indent="-287020">
              <a:spcBef>
                <a:spcPts val="340"/>
              </a:spcBef>
              <a:buClr>
                <a:srgbClr val="FF0000"/>
              </a:buClr>
              <a:buSzPct val="53571"/>
              <a:buFont typeface="Wingdings"/>
              <a:buChar char=""/>
              <a:tabLst>
                <a:tab pos="756285" algn="l"/>
                <a:tab pos="756920" algn="l"/>
              </a:tabLst>
            </a:pPr>
            <a:r>
              <a:rPr sz="1400" spc="-5" dirty="0">
                <a:solidFill>
                  <a:srgbClr val="00AFEF"/>
                </a:solidFill>
                <a:latin typeface="Tahoma"/>
                <a:cs typeface="Tahoma"/>
              </a:rPr>
              <a:t>Source </a:t>
            </a:r>
            <a:r>
              <a:rPr sz="1400" dirty="0">
                <a:solidFill>
                  <a:srgbClr val="00AFEF"/>
                </a:solidFill>
                <a:latin typeface="Tahoma"/>
                <a:cs typeface="Tahoma"/>
              </a:rPr>
              <a:t>MAC:</a:t>
            </a:r>
            <a:r>
              <a:rPr sz="1400" spc="-35" dirty="0">
                <a:solidFill>
                  <a:srgbClr val="00AFEF"/>
                </a:solidFill>
                <a:latin typeface="Tahoma"/>
                <a:cs typeface="Tahoma"/>
              </a:rPr>
              <a:t> </a:t>
            </a:r>
            <a:r>
              <a:rPr sz="1400" spc="-5" dirty="0">
                <a:solidFill>
                  <a:srgbClr val="00AFEF"/>
                </a:solidFill>
                <a:latin typeface="Tahoma"/>
                <a:cs typeface="Tahoma"/>
              </a:rPr>
              <a:t>71-65-F7-2B-08-53</a:t>
            </a:r>
            <a:endParaRPr sz="1400" dirty="0">
              <a:latin typeface="Tahoma"/>
              <a:cs typeface="Tahoma"/>
            </a:endParaRPr>
          </a:p>
          <a:p>
            <a:pPr marL="756285" lvl="1" indent="-287020">
              <a:spcBef>
                <a:spcPts val="335"/>
              </a:spcBef>
              <a:buSzPct val="53571"/>
              <a:buFont typeface="Wingdings"/>
              <a:buChar char=""/>
              <a:tabLst>
                <a:tab pos="756285" algn="l"/>
                <a:tab pos="756920" algn="l"/>
              </a:tabLst>
            </a:pPr>
            <a:r>
              <a:rPr sz="1400" spc="-5" dirty="0">
                <a:solidFill>
                  <a:srgbClr val="FF0000"/>
                </a:solidFill>
                <a:latin typeface="Tahoma"/>
                <a:cs typeface="Tahoma"/>
              </a:rPr>
              <a:t>Destination Mac:</a:t>
            </a:r>
            <a:r>
              <a:rPr sz="1400" spc="405" dirty="0">
                <a:solidFill>
                  <a:srgbClr val="FF0000"/>
                </a:solidFill>
                <a:latin typeface="Tahoma"/>
                <a:cs typeface="Tahoma"/>
              </a:rPr>
              <a:t> </a:t>
            </a:r>
            <a:r>
              <a:rPr sz="1400" dirty="0">
                <a:solidFill>
                  <a:srgbClr val="FF0000"/>
                </a:solidFill>
                <a:latin typeface="Tahoma"/>
                <a:cs typeface="Tahoma"/>
              </a:rPr>
              <a:t>?</a:t>
            </a:r>
            <a:endParaRPr sz="1400" dirty="0">
              <a:latin typeface="Tahoma"/>
              <a:cs typeface="Tahoma"/>
            </a:endParaRPr>
          </a:p>
        </p:txBody>
      </p:sp>
      <p:sp>
        <p:nvSpPr>
          <p:cNvPr id="4" name="object 4"/>
          <p:cNvSpPr txBox="1"/>
          <p:nvPr/>
        </p:nvSpPr>
        <p:spPr>
          <a:xfrm>
            <a:off x="1907541" y="3700506"/>
            <a:ext cx="3552825" cy="2550160"/>
          </a:xfrm>
          <a:prstGeom prst="rect">
            <a:avLst/>
          </a:prstGeom>
        </p:spPr>
        <p:txBody>
          <a:bodyPr vert="horz" wrap="square" lIns="0" tIns="12700" rIns="0" bIns="0" rtlCol="0">
            <a:spAutoFit/>
          </a:bodyPr>
          <a:lstStyle/>
          <a:p>
            <a:pPr marL="355600" marR="325120" indent="-342900">
              <a:spcBef>
                <a:spcPts val="100"/>
              </a:spcBef>
              <a:buClr>
                <a:srgbClr val="3333CC"/>
              </a:buClr>
              <a:buSzPct val="60416"/>
              <a:buFont typeface="Wingdings"/>
              <a:buChar char=""/>
              <a:tabLst>
                <a:tab pos="354965" algn="l"/>
                <a:tab pos="355600" algn="l"/>
              </a:tabLst>
            </a:pPr>
            <a:r>
              <a:rPr sz="2400" spc="-5" dirty="0">
                <a:latin typeface="Tahoma"/>
                <a:cs typeface="Tahoma"/>
              </a:rPr>
              <a:t>Its </a:t>
            </a:r>
            <a:r>
              <a:rPr sz="2400" spc="-5" dirty="0">
                <a:solidFill>
                  <a:srgbClr val="0000FF"/>
                </a:solidFill>
                <a:latin typeface="Tahoma"/>
                <a:cs typeface="Tahoma"/>
              </a:rPr>
              <a:t>MAC address </a:t>
            </a:r>
            <a:r>
              <a:rPr sz="2400" dirty="0">
                <a:latin typeface="Tahoma"/>
                <a:cs typeface="Tahoma"/>
              </a:rPr>
              <a:t>is  needed </a:t>
            </a:r>
            <a:r>
              <a:rPr sz="2400" spc="-5" dirty="0">
                <a:latin typeface="Tahoma"/>
                <a:cs typeface="Tahoma"/>
              </a:rPr>
              <a:t>to </a:t>
            </a:r>
            <a:r>
              <a:rPr sz="2400" dirty="0">
                <a:latin typeface="Tahoma"/>
                <a:cs typeface="Tahoma"/>
              </a:rPr>
              <a:t>deliver</a:t>
            </a:r>
            <a:r>
              <a:rPr sz="2400" spc="-100" dirty="0">
                <a:latin typeface="Tahoma"/>
                <a:cs typeface="Tahoma"/>
              </a:rPr>
              <a:t> </a:t>
            </a:r>
            <a:r>
              <a:rPr sz="2400" spc="-5" dirty="0">
                <a:latin typeface="Tahoma"/>
                <a:cs typeface="Tahoma"/>
              </a:rPr>
              <a:t>the  </a:t>
            </a:r>
            <a:r>
              <a:rPr sz="2400" dirty="0">
                <a:latin typeface="Tahoma"/>
                <a:cs typeface="Tahoma"/>
              </a:rPr>
              <a:t>data</a:t>
            </a:r>
            <a:endParaRPr sz="2400">
              <a:latin typeface="Tahoma"/>
              <a:cs typeface="Tahoma"/>
            </a:endParaRPr>
          </a:p>
          <a:p>
            <a:pPr marL="355600" marR="5080" indent="-342900">
              <a:spcBef>
                <a:spcPts val="2595"/>
              </a:spcBef>
              <a:buClr>
                <a:srgbClr val="3333CC"/>
              </a:buClr>
              <a:buSzPct val="60416"/>
              <a:buFont typeface="Wingdings"/>
              <a:buChar char=""/>
              <a:tabLst>
                <a:tab pos="354965" algn="l"/>
                <a:tab pos="355600" algn="l"/>
              </a:tabLst>
            </a:pPr>
            <a:r>
              <a:rPr sz="2400" spc="-5" dirty="0">
                <a:latin typeface="Tahoma"/>
                <a:cs typeface="Tahoma"/>
              </a:rPr>
              <a:t>On LAN, ARP </a:t>
            </a:r>
            <a:r>
              <a:rPr sz="2400" dirty="0">
                <a:latin typeface="Tahoma"/>
                <a:cs typeface="Tahoma"/>
              </a:rPr>
              <a:t>is </a:t>
            </a:r>
            <a:r>
              <a:rPr sz="2400" spc="-5" dirty="0">
                <a:latin typeface="Tahoma"/>
                <a:cs typeface="Tahoma"/>
              </a:rPr>
              <a:t>used  </a:t>
            </a:r>
            <a:r>
              <a:rPr sz="2400" dirty="0">
                <a:latin typeface="Tahoma"/>
                <a:cs typeface="Tahoma"/>
              </a:rPr>
              <a:t>get a </a:t>
            </a:r>
            <a:r>
              <a:rPr sz="2400" spc="-5" dirty="0">
                <a:latin typeface="Tahoma"/>
                <a:cs typeface="Tahoma"/>
              </a:rPr>
              <a:t>host/router’s</a:t>
            </a:r>
            <a:r>
              <a:rPr sz="2400" spc="-80" dirty="0">
                <a:latin typeface="Tahoma"/>
                <a:cs typeface="Tahoma"/>
              </a:rPr>
              <a:t> </a:t>
            </a:r>
            <a:r>
              <a:rPr sz="2400" spc="-5" dirty="0">
                <a:latin typeface="Tahoma"/>
                <a:cs typeface="Tahoma"/>
              </a:rPr>
              <a:t>MAC  given </a:t>
            </a:r>
            <a:r>
              <a:rPr sz="2400" dirty="0">
                <a:latin typeface="Tahoma"/>
                <a:cs typeface="Tahoma"/>
              </a:rPr>
              <a:t>its </a:t>
            </a:r>
            <a:r>
              <a:rPr sz="2400" spc="-5" dirty="0">
                <a:latin typeface="Tahoma"/>
                <a:cs typeface="Tahoma"/>
              </a:rPr>
              <a:t>IP</a:t>
            </a:r>
            <a:r>
              <a:rPr sz="2400" spc="-20" dirty="0">
                <a:latin typeface="Tahoma"/>
                <a:cs typeface="Tahoma"/>
              </a:rPr>
              <a:t> </a:t>
            </a:r>
            <a:r>
              <a:rPr sz="2400" spc="-5" dirty="0">
                <a:latin typeface="Tahoma"/>
                <a:cs typeface="Tahoma"/>
              </a:rPr>
              <a:t>address</a:t>
            </a:r>
            <a:endParaRPr sz="2400">
              <a:latin typeface="Tahoma"/>
              <a:cs typeface="Tahoma"/>
            </a:endParaRPr>
          </a:p>
        </p:txBody>
      </p:sp>
      <p:sp>
        <p:nvSpPr>
          <p:cNvPr id="5" name="object 5"/>
          <p:cNvSpPr/>
          <p:nvPr/>
        </p:nvSpPr>
        <p:spPr>
          <a:xfrm>
            <a:off x="5747269" y="1474031"/>
            <a:ext cx="4370301" cy="2734455"/>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6042659" y="4417931"/>
            <a:ext cx="4241800" cy="2226945"/>
            <a:chOff x="4518659" y="4311396"/>
            <a:chExt cx="4241800" cy="2226945"/>
          </a:xfrm>
        </p:grpSpPr>
        <p:sp>
          <p:nvSpPr>
            <p:cNvPr id="7" name="object 7"/>
            <p:cNvSpPr/>
            <p:nvPr/>
          </p:nvSpPr>
          <p:spPr>
            <a:xfrm>
              <a:off x="4518659" y="5928360"/>
              <a:ext cx="4241292" cy="6096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306567" y="4311396"/>
              <a:ext cx="3421380" cy="1687068"/>
            </a:xfrm>
            <a:prstGeom prst="rect">
              <a:avLst/>
            </a:prstGeom>
            <a:blipFill>
              <a:blip r:embed="rId4" cstate="print"/>
              <a:stretch>
                <a:fillRect/>
              </a:stretch>
            </a:blipFill>
          </p:spPr>
          <p:txBody>
            <a:bodyPr wrap="square" lIns="0" tIns="0" rIns="0" bIns="0" rtlCol="0"/>
            <a:lstStyle/>
            <a:p>
              <a:endParaRPr/>
            </a:p>
          </p:txBody>
        </p:sp>
      </p:grpSp>
      <p:sp>
        <p:nvSpPr>
          <p:cNvPr id="10" name="标题 1">
            <a:extLst>
              <a:ext uri="{FF2B5EF4-FFF2-40B4-BE49-F238E27FC236}">
                <a16:creationId xmlns:a16="http://schemas.microsoft.com/office/drawing/2014/main" id="{9F0047B6-0AAF-4B32-950E-BE129431375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pc="-5" dirty="0"/>
              <a:t>MAC Address Resolution</a:t>
            </a:r>
            <a:r>
              <a:rPr lang="en-US" altLang="zh-CN" spc="-55" dirty="0"/>
              <a:t> </a:t>
            </a:r>
            <a:r>
              <a:rPr lang="en-US" altLang="zh-CN" spc="-5" dirty="0"/>
              <a:t>Problem</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54200" y="1705026"/>
            <a:ext cx="7285990" cy="4345305"/>
          </a:xfrm>
          <a:prstGeom prst="rect">
            <a:avLst/>
          </a:prstGeom>
        </p:spPr>
        <p:txBody>
          <a:bodyPr vert="horz" wrap="square" lIns="0" tIns="112395" rIns="0" bIns="0" rtlCol="0">
            <a:spAutoFit/>
          </a:bodyPr>
          <a:lstStyle/>
          <a:p>
            <a:pPr marL="355600" indent="-343535">
              <a:spcBef>
                <a:spcPts val="885"/>
              </a:spcBef>
              <a:buClr>
                <a:srgbClr val="3333CC"/>
              </a:buClr>
              <a:buSzPct val="59375"/>
              <a:buFont typeface="Wingdings"/>
              <a:buChar char=""/>
              <a:tabLst>
                <a:tab pos="355600" algn="l"/>
                <a:tab pos="356235" algn="l"/>
              </a:tabLst>
            </a:pPr>
            <a:r>
              <a:rPr sz="3200" dirty="0">
                <a:latin typeface="Tahoma"/>
                <a:cs typeface="Tahoma"/>
              </a:rPr>
              <a:t>ARP (Address Resolution</a:t>
            </a:r>
            <a:r>
              <a:rPr sz="3200" spc="-50" dirty="0">
                <a:latin typeface="Tahoma"/>
                <a:cs typeface="Tahoma"/>
              </a:rPr>
              <a:t> </a:t>
            </a:r>
            <a:r>
              <a:rPr sz="3200" spc="-5" dirty="0">
                <a:latin typeface="Tahoma"/>
                <a:cs typeface="Tahoma"/>
              </a:rPr>
              <a:t>Protocol)</a:t>
            </a:r>
            <a:endParaRPr sz="3200" dirty="0">
              <a:latin typeface="Tahoma"/>
              <a:cs typeface="Tahoma"/>
            </a:endParaRPr>
          </a:p>
          <a:p>
            <a:pPr marL="756285" lvl="1" indent="-287020">
              <a:spcBef>
                <a:spcPts val="680"/>
              </a:spcBef>
              <a:buClr>
                <a:srgbClr val="FF0000"/>
              </a:buClr>
              <a:buSzPct val="53571"/>
              <a:buFont typeface="Wingdings"/>
              <a:buChar char=""/>
              <a:tabLst>
                <a:tab pos="756285" algn="l"/>
                <a:tab pos="756920" algn="l"/>
              </a:tabLst>
            </a:pPr>
            <a:r>
              <a:rPr sz="2800" spc="-5" dirty="0">
                <a:latin typeface="Tahoma"/>
                <a:cs typeface="Tahoma"/>
              </a:rPr>
              <a:t>Map IP address to MAC</a:t>
            </a:r>
            <a:r>
              <a:rPr sz="2800" spc="50" dirty="0">
                <a:latin typeface="Tahoma"/>
                <a:cs typeface="Tahoma"/>
              </a:rPr>
              <a:t> </a:t>
            </a:r>
            <a:r>
              <a:rPr sz="2800" spc="-5" dirty="0">
                <a:latin typeface="Tahoma"/>
                <a:cs typeface="Tahoma"/>
              </a:rPr>
              <a:t>address</a:t>
            </a:r>
            <a:endParaRPr sz="2800" dirty="0">
              <a:latin typeface="Tahoma"/>
              <a:cs typeface="Tahoma"/>
            </a:endParaRPr>
          </a:p>
          <a:p>
            <a:pPr marL="756285" lvl="1" indent="-287020">
              <a:spcBef>
                <a:spcPts val="670"/>
              </a:spcBef>
              <a:buClr>
                <a:srgbClr val="FF0000"/>
              </a:buClr>
              <a:buSzPct val="53571"/>
              <a:buFont typeface="Wingdings"/>
              <a:buChar char=""/>
              <a:tabLst>
                <a:tab pos="756285" algn="l"/>
                <a:tab pos="756920" algn="l"/>
              </a:tabLst>
            </a:pPr>
            <a:r>
              <a:rPr sz="2800" spc="-5" dirty="0">
                <a:latin typeface="Tahoma"/>
                <a:cs typeface="Tahoma"/>
              </a:rPr>
              <a:t>192.168.1.2 -&gt; 00-15-C5-49-04-A9</a:t>
            </a:r>
            <a:endParaRPr sz="2800" dirty="0">
              <a:latin typeface="Tahoma"/>
              <a:cs typeface="Tahoma"/>
            </a:endParaRPr>
          </a:p>
          <a:p>
            <a:pPr marL="756285" lvl="1" indent="-287020">
              <a:spcBef>
                <a:spcPts val="675"/>
              </a:spcBef>
              <a:buClr>
                <a:srgbClr val="FF0000"/>
              </a:buClr>
              <a:buSzPct val="53571"/>
              <a:buFont typeface="Wingdings"/>
              <a:buChar char=""/>
              <a:tabLst>
                <a:tab pos="756285" algn="l"/>
                <a:tab pos="756920" algn="l"/>
              </a:tabLst>
            </a:pPr>
            <a:r>
              <a:rPr sz="2800" spc="-5" dirty="0">
                <a:solidFill>
                  <a:srgbClr val="0033CC"/>
                </a:solidFill>
                <a:latin typeface="Tahoma"/>
                <a:cs typeface="Tahoma"/>
              </a:rPr>
              <a:t>Only works in a</a:t>
            </a:r>
            <a:r>
              <a:rPr sz="2800" spc="25" dirty="0">
                <a:solidFill>
                  <a:srgbClr val="0033CC"/>
                </a:solidFill>
                <a:latin typeface="Tahoma"/>
                <a:cs typeface="Tahoma"/>
              </a:rPr>
              <a:t> </a:t>
            </a:r>
            <a:r>
              <a:rPr sz="2800" spc="-5" dirty="0">
                <a:solidFill>
                  <a:srgbClr val="0033CC"/>
                </a:solidFill>
                <a:latin typeface="Tahoma"/>
                <a:cs typeface="Tahoma"/>
              </a:rPr>
              <a:t>LAN</a:t>
            </a:r>
            <a:endParaRPr sz="2800" dirty="0">
              <a:latin typeface="Tahoma"/>
              <a:cs typeface="Tahoma"/>
            </a:endParaRPr>
          </a:p>
          <a:p>
            <a:pPr lvl="1">
              <a:lnSpc>
                <a:spcPct val="100000"/>
              </a:lnSpc>
              <a:buClr>
                <a:srgbClr val="FF0000"/>
              </a:buClr>
              <a:buFont typeface="Wingdings"/>
              <a:buChar char=""/>
            </a:pPr>
            <a:endParaRPr sz="4450" dirty="0">
              <a:latin typeface="Tahoma"/>
              <a:cs typeface="Tahoma"/>
            </a:endParaRPr>
          </a:p>
          <a:p>
            <a:pPr marL="355600" indent="-343535">
              <a:buClr>
                <a:srgbClr val="3333CC"/>
              </a:buClr>
              <a:buSzPct val="59375"/>
              <a:buFont typeface="Wingdings"/>
              <a:buChar char=""/>
              <a:tabLst>
                <a:tab pos="355600" algn="l"/>
                <a:tab pos="356235" algn="l"/>
              </a:tabLst>
            </a:pPr>
            <a:r>
              <a:rPr sz="3200" dirty="0">
                <a:latin typeface="Tahoma"/>
                <a:cs typeface="Tahoma"/>
              </a:rPr>
              <a:t>Compare: DNS (domain name</a:t>
            </a:r>
            <a:r>
              <a:rPr sz="3200" spc="-75" dirty="0">
                <a:latin typeface="Tahoma"/>
                <a:cs typeface="Tahoma"/>
              </a:rPr>
              <a:t> </a:t>
            </a:r>
            <a:r>
              <a:rPr sz="3200" spc="-5" dirty="0">
                <a:latin typeface="Tahoma"/>
                <a:cs typeface="Tahoma"/>
              </a:rPr>
              <a:t>system)</a:t>
            </a:r>
            <a:endParaRPr sz="3200" dirty="0">
              <a:latin typeface="Tahoma"/>
              <a:cs typeface="Tahoma"/>
            </a:endParaRPr>
          </a:p>
          <a:p>
            <a:pPr marL="756285" lvl="1" indent="-287020">
              <a:spcBef>
                <a:spcPts val="680"/>
              </a:spcBef>
              <a:buClr>
                <a:srgbClr val="FF0000"/>
              </a:buClr>
              <a:buSzPct val="53571"/>
              <a:buFont typeface="Wingdings"/>
              <a:buChar char=""/>
              <a:tabLst>
                <a:tab pos="756285" algn="l"/>
                <a:tab pos="756920" algn="l"/>
              </a:tabLst>
            </a:pPr>
            <a:r>
              <a:rPr sz="2800" spc="-5" dirty="0">
                <a:latin typeface="Tahoma"/>
                <a:cs typeface="Tahoma"/>
              </a:rPr>
              <a:t>Map domain name to IP</a:t>
            </a:r>
            <a:r>
              <a:rPr sz="2800" spc="40" dirty="0">
                <a:latin typeface="Tahoma"/>
                <a:cs typeface="Tahoma"/>
              </a:rPr>
              <a:t> </a:t>
            </a:r>
            <a:r>
              <a:rPr sz="2800" spc="-5" dirty="0">
                <a:latin typeface="Tahoma"/>
                <a:cs typeface="Tahoma"/>
              </a:rPr>
              <a:t>address</a:t>
            </a:r>
            <a:endParaRPr sz="2800" dirty="0">
              <a:latin typeface="Tahoma"/>
              <a:cs typeface="Tahoma"/>
            </a:endParaRPr>
          </a:p>
          <a:p>
            <a:pPr marL="756285" lvl="1" indent="-287020">
              <a:spcBef>
                <a:spcPts val="670"/>
              </a:spcBef>
              <a:buClr>
                <a:srgbClr val="FF0000"/>
              </a:buClr>
              <a:buSzPct val="53571"/>
              <a:buFont typeface="Wingdings"/>
              <a:buChar char=""/>
              <a:tabLst>
                <a:tab pos="756285" algn="l"/>
                <a:tab pos="756920" algn="l"/>
              </a:tabLst>
            </a:pPr>
            <a:r>
              <a:rPr sz="2800" spc="-5" dirty="0">
                <a:latin typeface="Tahoma"/>
                <a:cs typeface="Tahoma"/>
              </a:rPr>
              <a:t>Baidu.com -&gt;</a:t>
            </a:r>
            <a:r>
              <a:rPr sz="2800" spc="25" dirty="0">
                <a:latin typeface="Tahoma"/>
                <a:cs typeface="Tahoma"/>
              </a:rPr>
              <a:t> </a:t>
            </a:r>
            <a:r>
              <a:rPr sz="2800" spc="-5" dirty="0">
                <a:latin typeface="Tahoma"/>
                <a:cs typeface="Tahoma"/>
              </a:rPr>
              <a:t>220.181.38.148</a:t>
            </a:r>
            <a:endParaRPr sz="2800" dirty="0">
              <a:latin typeface="Tahoma"/>
              <a:cs typeface="Tahoma"/>
            </a:endParaRPr>
          </a:p>
        </p:txBody>
      </p:sp>
      <p:sp>
        <p:nvSpPr>
          <p:cNvPr id="4" name="对话气泡: 圆角矩形 3">
            <a:extLst>
              <a:ext uri="{FF2B5EF4-FFF2-40B4-BE49-F238E27FC236}">
                <a16:creationId xmlns:a16="http://schemas.microsoft.com/office/drawing/2014/main" id="{1C6D35BB-AE8C-423C-AA4B-1B63C8D4CC06}"/>
              </a:ext>
            </a:extLst>
          </p:cNvPr>
          <p:cNvSpPr/>
          <p:nvPr/>
        </p:nvSpPr>
        <p:spPr>
          <a:xfrm>
            <a:off x="8220720" y="2636668"/>
            <a:ext cx="3604336" cy="1651247"/>
          </a:xfrm>
          <a:prstGeom prst="wedgeRoundRectCallout">
            <a:avLst>
              <a:gd name="adj1" fmla="val -116861"/>
              <a:gd name="adj2" fmla="val 95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Hub in lab1</a:t>
            </a:r>
            <a:r>
              <a:rPr lang="zh-CN" altLang="en-US" sz="2400" dirty="0">
                <a:solidFill>
                  <a:srgbClr val="FF0000"/>
                </a:solidFill>
              </a:rPr>
              <a:t> </a:t>
            </a:r>
            <a:r>
              <a:rPr lang="en-US" altLang="zh-CN" sz="2400" dirty="0">
                <a:solidFill>
                  <a:srgbClr val="FF0000"/>
                </a:solidFill>
              </a:rPr>
              <a:t>or switch in lab2 connects the client and the server</a:t>
            </a:r>
            <a:r>
              <a:rPr lang="zh-CN" altLang="en-US" sz="2400" dirty="0">
                <a:solidFill>
                  <a:srgbClr val="FF0000"/>
                </a:solidFill>
              </a:rPr>
              <a:t>，</a:t>
            </a:r>
            <a:r>
              <a:rPr lang="en-US" altLang="zh-CN" sz="2400" dirty="0">
                <a:solidFill>
                  <a:srgbClr val="FF0000"/>
                </a:solidFill>
              </a:rPr>
              <a:t>together they form a LAN.</a:t>
            </a:r>
            <a:endParaRPr lang="zh-CN" altLang="en-US" sz="2400" dirty="0">
              <a:solidFill>
                <a:srgbClr val="FF0000"/>
              </a:solidFill>
            </a:endParaRPr>
          </a:p>
        </p:txBody>
      </p:sp>
      <p:sp>
        <p:nvSpPr>
          <p:cNvPr id="6" name="标题 1">
            <a:extLst>
              <a:ext uri="{FF2B5EF4-FFF2-40B4-BE49-F238E27FC236}">
                <a16:creationId xmlns:a16="http://schemas.microsoft.com/office/drawing/2014/main" id="{0252FAC1-9CBB-4B3C-B498-F270A7E83BE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pc="-5" dirty="0"/>
              <a:t>Address Resolution</a:t>
            </a:r>
            <a:r>
              <a:rPr lang="en-US" altLang="zh-CN" spc="-20" dirty="0"/>
              <a:t> </a:t>
            </a:r>
            <a:r>
              <a:rPr lang="en-US" altLang="zh-CN" spc="-10" dirty="0"/>
              <a:t>Protocol</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10918" y="1221152"/>
            <a:ext cx="7937500" cy="5339080"/>
          </a:xfrm>
          <a:prstGeom prst="rect">
            <a:avLst/>
          </a:prstGeom>
        </p:spPr>
        <p:txBody>
          <a:bodyPr vert="horz" wrap="square" lIns="0" tIns="12065" rIns="0" bIns="0" rtlCol="0">
            <a:spAutoFit/>
          </a:bodyPr>
          <a:lstStyle/>
          <a:p>
            <a:pPr marL="355600" indent="-342900">
              <a:lnSpc>
                <a:spcPts val="2985"/>
              </a:lnSpc>
              <a:spcBef>
                <a:spcPts val="95"/>
              </a:spcBef>
              <a:buClr>
                <a:srgbClr val="3333CC"/>
              </a:buClr>
              <a:buSzPct val="60000"/>
              <a:buFont typeface="Wingdings"/>
              <a:buChar char=""/>
              <a:tabLst>
                <a:tab pos="354965" algn="l"/>
                <a:tab pos="355600" algn="l"/>
              </a:tabLst>
            </a:pPr>
            <a:r>
              <a:rPr sz="2500" spc="-5" dirty="0">
                <a:latin typeface="Tahoma"/>
                <a:cs typeface="Tahoma"/>
              </a:rPr>
              <a:t>Every host maintains an </a:t>
            </a:r>
            <a:r>
              <a:rPr sz="2500" spc="-5" dirty="0">
                <a:solidFill>
                  <a:srgbClr val="FF0000"/>
                </a:solidFill>
                <a:latin typeface="Tahoma"/>
                <a:cs typeface="Tahoma"/>
              </a:rPr>
              <a:t>ARP</a:t>
            </a:r>
            <a:r>
              <a:rPr sz="2500" spc="80" dirty="0">
                <a:solidFill>
                  <a:srgbClr val="FF0000"/>
                </a:solidFill>
                <a:latin typeface="Tahoma"/>
                <a:cs typeface="Tahoma"/>
              </a:rPr>
              <a:t> </a:t>
            </a:r>
            <a:r>
              <a:rPr sz="2500" spc="-10" dirty="0">
                <a:solidFill>
                  <a:srgbClr val="FF0000"/>
                </a:solidFill>
                <a:latin typeface="Tahoma"/>
                <a:cs typeface="Tahoma"/>
              </a:rPr>
              <a:t>table</a:t>
            </a:r>
            <a:endParaRPr sz="2500" dirty="0">
              <a:latin typeface="Tahoma"/>
              <a:cs typeface="Tahoma"/>
            </a:endParaRPr>
          </a:p>
          <a:p>
            <a:pPr marL="756285" lvl="1" indent="-287020">
              <a:lnSpc>
                <a:spcPts val="2625"/>
              </a:lnSpc>
              <a:buClr>
                <a:srgbClr val="FF0000"/>
              </a:buClr>
              <a:buSzPct val="54545"/>
              <a:buFont typeface="Wingdings"/>
              <a:buChar char=""/>
              <a:tabLst>
                <a:tab pos="756285" algn="l"/>
                <a:tab pos="756920" algn="l"/>
              </a:tabLst>
            </a:pPr>
            <a:r>
              <a:rPr sz="2200" spc="-5" dirty="0">
                <a:latin typeface="Tahoma"/>
                <a:cs typeface="Tahoma"/>
              </a:rPr>
              <a:t>List of (IP address </a:t>
            </a:r>
            <a:r>
              <a:rPr sz="2200" spc="-5" dirty="0">
                <a:latin typeface="Wingdings"/>
                <a:cs typeface="Wingdings"/>
              </a:rPr>
              <a:t></a:t>
            </a:r>
            <a:r>
              <a:rPr sz="2200" spc="-5" dirty="0">
                <a:latin typeface="Times New Roman"/>
                <a:cs typeface="Times New Roman"/>
              </a:rPr>
              <a:t> </a:t>
            </a:r>
            <a:r>
              <a:rPr sz="2200" spc="-5" dirty="0">
                <a:latin typeface="Tahoma"/>
                <a:cs typeface="Tahoma"/>
              </a:rPr>
              <a:t>MAC address)</a:t>
            </a:r>
            <a:r>
              <a:rPr sz="2200" spc="220" dirty="0">
                <a:latin typeface="Tahoma"/>
                <a:cs typeface="Tahoma"/>
              </a:rPr>
              <a:t> </a:t>
            </a:r>
            <a:r>
              <a:rPr sz="2200" spc="-5" dirty="0">
                <a:latin typeface="Tahoma"/>
                <a:cs typeface="Tahoma"/>
              </a:rPr>
              <a:t>pairs</a:t>
            </a:r>
            <a:endParaRPr sz="2200" dirty="0">
              <a:latin typeface="Tahoma"/>
              <a:cs typeface="Tahoma"/>
            </a:endParaRPr>
          </a:p>
          <a:p>
            <a:pPr lvl="1">
              <a:spcBef>
                <a:spcPts val="20"/>
              </a:spcBef>
              <a:buClr>
                <a:srgbClr val="FF0000"/>
              </a:buClr>
              <a:buFont typeface="Wingdings"/>
              <a:buChar char=""/>
            </a:pPr>
            <a:endParaRPr sz="2500" dirty="0">
              <a:latin typeface="Tahoma"/>
              <a:cs typeface="Tahoma"/>
            </a:endParaRPr>
          </a:p>
          <a:p>
            <a:pPr marL="355600" indent="-342900">
              <a:buSzPct val="60000"/>
              <a:buFont typeface="Wingdings"/>
              <a:buChar char=""/>
              <a:tabLst>
                <a:tab pos="354965" algn="l"/>
                <a:tab pos="355600" algn="l"/>
              </a:tabLst>
            </a:pPr>
            <a:r>
              <a:rPr sz="2500" spc="-10" dirty="0">
                <a:solidFill>
                  <a:srgbClr val="3333CC"/>
                </a:solidFill>
                <a:latin typeface="Tahoma"/>
                <a:cs typeface="Tahoma"/>
              </a:rPr>
              <a:t>Sender</a:t>
            </a:r>
            <a:endParaRPr sz="2500" dirty="0">
              <a:latin typeface="Tahoma"/>
              <a:cs typeface="Tahoma"/>
            </a:endParaRPr>
          </a:p>
          <a:p>
            <a:pPr marL="756285" lvl="1" indent="-287020">
              <a:lnSpc>
                <a:spcPts val="2605"/>
              </a:lnSpc>
              <a:buClr>
                <a:srgbClr val="FF0000"/>
              </a:buClr>
              <a:buSzPct val="54545"/>
              <a:buFont typeface="Wingdings"/>
              <a:buChar char=""/>
              <a:tabLst>
                <a:tab pos="756285" algn="l"/>
                <a:tab pos="756920" algn="l"/>
              </a:tabLst>
            </a:pPr>
            <a:r>
              <a:rPr sz="2200" spc="-5" dirty="0">
                <a:latin typeface="Tahoma"/>
                <a:cs typeface="Tahoma"/>
              </a:rPr>
              <a:t>Looks into local cache first, if</a:t>
            </a:r>
            <a:r>
              <a:rPr sz="2200" spc="60" dirty="0">
                <a:latin typeface="Tahoma"/>
                <a:cs typeface="Tahoma"/>
              </a:rPr>
              <a:t> </a:t>
            </a:r>
            <a:r>
              <a:rPr sz="2200" spc="-5" dirty="0">
                <a:latin typeface="Tahoma"/>
                <a:cs typeface="Tahoma"/>
              </a:rPr>
              <a:t>none</a:t>
            </a:r>
            <a:endParaRPr sz="2200" dirty="0">
              <a:latin typeface="Tahoma"/>
              <a:cs typeface="Tahoma"/>
            </a:endParaRPr>
          </a:p>
          <a:p>
            <a:pPr marL="756285" marR="36195" lvl="1" indent="-287020">
              <a:lnSpc>
                <a:spcPct val="80000"/>
              </a:lnSpc>
              <a:spcBef>
                <a:spcPts val="495"/>
              </a:spcBef>
              <a:buClr>
                <a:srgbClr val="FF0000"/>
              </a:buClr>
              <a:buSzPct val="54545"/>
              <a:buFont typeface="Wingdings"/>
              <a:buChar char=""/>
              <a:tabLst>
                <a:tab pos="756285" algn="l"/>
                <a:tab pos="756920" algn="l"/>
              </a:tabLst>
            </a:pPr>
            <a:r>
              <a:rPr sz="2200" spc="-5" dirty="0">
                <a:latin typeface="Tahoma"/>
                <a:cs typeface="Tahoma"/>
              </a:rPr>
              <a:t>Constructs </a:t>
            </a:r>
            <a:r>
              <a:rPr sz="2200" spc="-5" dirty="0">
                <a:solidFill>
                  <a:srgbClr val="FF0000"/>
                </a:solidFill>
                <a:latin typeface="Tahoma"/>
                <a:cs typeface="Tahoma"/>
              </a:rPr>
              <a:t>ARP request</a:t>
            </a:r>
            <a:r>
              <a:rPr sz="2200" spc="-5" dirty="0">
                <a:latin typeface="Tahoma"/>
                <a:cs typeface="Tahoma"/>
              </a:rPr>
              <a:t>, insert </a:t>
            </a:r>
            <a:r>
              <a:rPr sz="2200" spc="-10" dirty="0">
                <a:latin typeface="Tahoma"/>
                <a:cs typeface="Tahoma"/>
              </a:rPr>
              <a:t>&lt;</a:t>
            </a:r>
            <a:r>
              <a:rPr sz="2200" spc="-10" dirty="0">
                <a:latin typeface="Comic Sans MS"/>
                <a:cs typeface="Comic Sans MS"/>
              </a:rPr>
              <a:t>sender IP, </a:t>
            </a:r>
            <a:r>
              <a:rPr sz="2200" spc="-5" dirty="0">
                <a:latin typeface="Comic Sans MS"/>
                <a:cs typeface="Comic Sans MS"/>
              </a:rPr>
              <a:t>sender MAC,  </a:t>
            </a:r>
            <a:r>
              <a:rPr sz="2200" spc="-10" dirty="0">
                <a:latin typeface="Comic Sans MS"/>
                <a:cs typeface="Comic Sans MS"/>
              </a:rPr>
              <a:t>destination</a:t>
            </a:r>
            <a:r>
              <a:rPr sz="2200" spc="20" dirty="0">
                <a:latin typeface="Comic Sans MS"/>
                <a:cs typeface="Comic Sans MS"/>
              </a:rPr>
              <a:t> </a:t>
            </a:r>
            <a:r>
              <a:rPr sz="2200" spc="-5" dirty="0">
                <a:latin typeface="Comic Sans MS"/>
                <a:cs typeface="Comic Sans MS"/>
              </a:rPr>
              <a:t>IP</a:t>
            </a:r>
            <a:r>
              <a:rPr sz="2200" spc="-5" dirty="0">
                <a:latin typeface="Tahoma"/>
                <a:cs typeface="Tahoma"/>
              </a:rPr>
              <a:t>&gt;</a:t>
            </a:r>
            <a:endParaRPr sz="2200" dirty="0">
              <a:latin typeface="Tahoma"/>
              <a:cs typeface="Tahoma"/>
            </a:endParaRPr>
          </a:p>
          <a:p>
            <a:pPr marL="756285" lvl="1" indent="-287020">
              <a:lnSpc>
                <a:spcPts val="2605"/>
              </a:lnSpc>
              <a:spcBef>
                <a:spcPts val="70"/>
              </a:spcBef>
              <a:buSzPct val="54545"/>
              <a:buFont typeface="Wingdings"/>
              <a:buChar char=""/>
              <a:tabLst>
                <a:tab pos="756285" algn="l"/>
                <a:tab pos="756920" algn="l"/>
              </a:tabLst>
            </a:pPr>
            <a:r>
              <a:rPr sz="2200" spc="-5" dirty="0">
                <a:solidFill>
                  <a:srgbClr val="FF0000"/>
                </a:solidFill>
                <a:latin typeface="Tahoma"/>
                <a:cs typeface="Tahoma"/>
              </a:rPr>
              <a:t>Broadcasts </a:t>
            </a:r>
            <a:r>
              <a:rPr sz="2200" spc="-5" dirty="0">
                <a:latin typeface="Tahoma"/>
                <a:cs typeface="Tahoma"/>
              </a:rPr>
              <a:t>using MAC</a:t>
            </a:r>
            <a:r>
              <a:rPr sz="2200" spc="60" dirty="0">
                <a:latin typeface="Tahoma"/>
                <a:cs typeface="Tahoma"/>
              </a:rPr>
              <a:t> </a:t>
            </a:r>
            <a:r>
              <a:rPr sz="2200" spc="-10" dirty="0">
                <a:latin typeface="Tahoma"/>
                <a:cs typeface="Tahoma"/>
              </a:rPr>
              <a:t>frame</a:t>
            </a:r>
            <a:endParaRPr sz="2200" dirty="0">
              <a:latin typeface="Tahoma"/>
              <a:cs typeface="Tahoma"/>
            </a:endParaRPr>
          </a:p>
          <a:p>
            <a:pPr marL="756285" lvl="1" indent="-287020">
              <a:lnSpc>
                <a:spcPts val="2605"/>
              </a:lnSpc>
              <a:buSzPct val="54545"/>
              <a:buFont typeface="Wingdings"/>
              <a:buChar char=""/>
              <a:tabLst>
                <a:tab pos="756285" algn="l"/>
                <a:tab pos="756920" algn="l"/>
              </a:tabLst>
            </a:pPr>
            <a:r>
              <a:rPr sz="2200" spc="-5" dirty="0">
                <a:solidFill>
                  <a:srgbClr val="FF0000"/>
                </a:solidFill>
                <a:latin typeface="Tahoma"/>
                <a:cs typeface="Tahoma"/>
              </a:rPr>
              <a:t>Caches </a:t>
            </a:r>
            <a:r>
              <a:rPr sz="2200" spc="-5" dirty="0">
                <a:latin typeface="Tahoma"/>
                <a:cs typeface="Tahoma"/>
              </a:rPr>
              <a:t>destination’s </a:t>
            </a:r>
            <a:r>
              <a:rPr sz="2200" spc="-10" dirty="0">
                <a:latin typeface="Tahoma"/>
                <a:cs typeface="Tahoma"/>
              </a:rPr>
              <a:t>&lt;</a:t>
            </a:r>
            <a:r>
              <a:rPr sz="2200" spc="-10" dirty="0">
                <a:latin typeface="Comic Sans MS"/>
                <a:cs typeface="Comic Sans MS"/>
              </a:rPr>
              <a:t>MAC, </a:t>
            </a:r>
            <a:r>
              <a:rPr sz="2200" spc="-5" dirty="0">
                <a:latin typeface="Comic Sans MS"/>
                <a:cs typeface="Comic Sans MS"/>
              </a:rPr>
              <a:t>IP</a:t>
            </a:r>
            <a:r>
              <a:rPr sz="2200" spc="-5" dirty="0">
                <a:latin typeface="Tahoma"/>
                <a:cs typeface="Tahoma"/>
              </a:rPr>
              <a:t>&gt; pair </a:t>
            </a:r>
            <a:r>
              <a:rPr sz="2200" spc="-10" dirty="0">
                <a:latin typeface="Tahoma"/>
                <a:cs typeface="Tahoma"/>
              </a:rPr>
              <a:t>with</a:t>
            </a:r>
            <a:r>
              <a:rPr sz="2200" spc="114" dirty="0">
                <a:latin typeface="Tahoma"/>
                <a:cs typeface="Tahoma"/>
              </a:rPr>
              <a:t> </a:t>
            </a:r>
            <a:r>
              <a:rPr sz="2200" spc="-10" dirty="0">
                <a:latin typeface="Tahoma"/>
                <a:cs typeface="Tahoma"/>
              </a:rPr>
              <a:t>timestamp</a:t>
            </a:r>
            <a:endParaRPr sz="2200" dirty="0">
              <a:latin typeface="Tahoma"/>
              <a:cs typeface="Tahoma"/>
            </a:endParaRPr>
          </a:p>
          <a:p>
            <a:pPr marL="355600" indent="-342900">
              <a:spcBef>
                <a:spcPts val="1995"/>
              </a:spcBef>
              <a:buSzPct val="60000"/>
              <a:buFont typeface="Wingdings"/>
              <a:buChar char=""/>
              <a:tabLst>
                <a:tab pos="354965" algn="l"/>
                <a:tab pos="355600" algn="l"/>
              </a:tabLst>
            </a:pPr>
            <a:r>
              <a:rPr sz="2500" spc="-5" dirty="0">
                <a:solidFill>
                  <a:srgbClr val="3333CC"/>
                </a:solidFill>
                <a:latin typeface="Tahoma"/>
                <a:cs typeface="Tahoma"/>
              </a:rPr>
              <a:t>Receiver</a:t>
            </a:r>
            <a:endParaRPr sz="2500" dirty="0">
              <a:latin typeface="Tahoma"/>
              <a:cs typeface="Tahoma"/>
            </a:endParaRPr>
          </a:p>
          <a:p>
            <a:pPr marL="756285" lvl="1" indent="-287020">
              <a:lnSpc>
                <a:spcPts val="2605"/>
              </a:lnSpc>
              <a:buClr>
                <a:srgbClr val="FF0000"/>
              </a:buClr>
              <a:buSzPct val="54545"/>
              <a:buFont typeface="Wingdings"/>
              <a:buChar char=""/>
              <a:tabLst>
                <a:tab pos="756285" algn="l"/>
                <a:tab pos="756920" algn="l"/>
              </a:tabLst>
            </a:pPr>
            <a:r>
              <a:rPr sz="2200" spc="-5" dirty="0">
                <a:latin typeface="Tahoma"/>
                <a:cs typeface="Tahoma"/>
              </a:rPr>
              <a:t>Checks the destination IP, if</a:t>
            </a:r>
            <a:r>
              <a:rPr sz="2200" spc="80" dirty="0">
                <a:latin typeface="Tahoma"/>
                <a:cs typeface="Tahoma"/>
              </a:rPr>
              <a:t> </a:t>
            </a:r>
            <a:r>
              <a:rPr sz="2200" spc="-10" dirty="0">
                <a:latin typeface="Tahoma"/>
                <a:cs typeface="Tahoma"/>
              </a:rPr>
              <a:t>OK</a:t>
            </a:r>
            <a:endParaRPr sz="2200" dirty="0">
              <a:latin typeface="Tahoma"/>
              <a:cs typeface="Tahoma"/>
            </a:endParaRPr>
          </a:p>
          <a:p>
            <a:pPr marL="756285" lvl="1" indent="-287020">
              <a:lnSpc>
                <a:spcPts val="2340"/>
              </a:lnSpc>
              <a:buClr>
                <a:srgbClr val="FF0000"/>
              </a:buClr>
              <a:buSzPct val="54545"/>
              <a:buFont typeface="Wingdings"/>
              <a:buChar char=""/>
              <a:tabLst>
                <a:tab pos="756285" algn="l"/>
                <a:tab pos="756920" algn="l"/>
              </a:tabLst>
            </a:pPr>
            <a:r>
              <a:rPr sz="2200" spc="-5" dirty="0">
                <a:latin typeface="Tahoma"/>
                <a:cs typeface="Tahoma"/>
              </a:rPr>
              <a:t>Constructs </a:t>
            </a:r>
            <a:r>
              <a:rPr sz="2200" spc="-5" dirty="0">
                <a:solidFill>
                  <a:srgbClr val="FF0000"/>
                </a:solidFill>
                <a:latin typeface="Tahoma"/>
                <a:cs typeface="Tahoma"/>
              </a:rPr>
              <a:t>ARP </a:t>
            </a:r>
            <a:r>
              <a:rPr sz="2200" spc="-10" dirty="0">
                <a:solidFill>
                  <a:srgbClr val="FF0000"/>
                </a:solidFill>
                <a:latin typeface="Tahoma"/>
                <a:cs typeface="Tahoma"/>
              </a:rPr>
              <a:t>reply</a:t>
            </a:r>
            <a:r>
              <a:rPr sz="2200" spc="-10" dirty="0">
                <a:latin typeface="Tahoma"/>
                <a:cs typeface="Tahoma"/>
              </a:rPr>
              <a:t>, </a:t>
            </a:r>
            <a:r>
              <a:rPr sz="2200" spc="-5" dirty="0">
                <a:latin typeface="Tahoma"/>
                <a:cs typeface="Tahoma"/>
              </a:rPr>
              <a:t>insert </a:t>
            </a:r>
            <a:r>
              <a:rPr sz="2200" spc="-10" dirty="0">
                <a:latin typeface="Tahoma"/>
                <a:cs typeface="Tahoma"/>
              </a:rPr>
              <a:t>&lt;</a:t>
            </a:r>
            <a:r>
              <a:rPr sz="2200" spc="-10" dirty="0">
                <a:latin typeface="Comic Sans MS"/>
                <a:cs typeface="Comic Sans MS"/>
              </a:rPr>
              <a:t>destination IP,</a:t>
            </a:r>
            <a:r>
              <a:rPr sz="2200" spc="185" dirty="0">
                <a:latin typeface="Comic Sans MS"/>
                <a:cs typeface="Comic Sans MS"/>
              </a:rPr>
              <a:t> </a:t>
            </a:r>
            <a:r>
              <a:rPr sz="2200" spc="-10" dirty="0">
                <a:latin typeface="Comic Sans MS"/>
                <a:cs typeface="Comic Sans MS"/>
              </a:rPr>
              <a:t>destination</a:t>
            </a:r>
            <a:endParaRPr sz="2200" dirty="0">
              <a:latin typeface="Comic Sans MS"/>
              <a:cs typeface="Comic Sans MS"/>
            </a:endParaRPr>
          </a:p>
          <a:p>
            <a:pPr marL="756285">
              <a:lnSpc>
                <a:spcPts val="2375"/>
              </a:lnSpc>
            </a:pPr>
            <a:r>
              <a:rPr sz="2200" spc="-5" dirty="0">
                <a:latin typeface="Comic Sans MS"/>
                <a:cs typeface="Comic Sans MS"/>
              </a:rPr>
              <a:t>MAC</a:t>
            </a:r>
            <a:r>
              <a:rPr sz="2200" spc="-5" dirty="0">
                <a:latin typeface="Tahoma"/>
                <a:cs typeface="Tahoma"/>
              </a:rPr>
              <a:t>&gt;</a:t>
            </a:r>
            <a:endParaRPr sz="2200" dirty="0">
              <a:latin typeface="Tahoma"/>
              <a:cs typeface="Tahoma"/>
            </a:endParaRPr>
          </a:p>
          <a:p>
            <a:pPr marL="756285" lvl="1" indent="-287020">
              <a:lnSpc>
                <a:spcPts val="2605"/>
              </a:lnSpc>
              <a:spcBef>
                <a:spcPts val="75"/>
              </a:spcBef>
              <a:buSzPct val="54545"/>
              <a:buFont typeface="Wingdings"/>
              <a:buChar char=""/>
              <a:tabLst>
                <a:tab pos="756285" algn="l"/>
                <a:tab pos="756920" algn="l"/>
              </a:tabLst>
            </a:pPr>
            <a:r>
              <a:rPr sz="2200" spc="-10" dirty="0">
                <a:solidFill>
                  <a:srgbClr val="FF0000"/>
                </a:solidFill>
                <a:latin typeface="Tahoma"/>
                <a:cs typeface="Tahoma"/>
              </a:rPr>
              <a:t>Sends </a:t>
            </a:r>
            <a:r>
              <a:rPr sz="2200" spc="-5" dirty="0">
                <a:solidFill>
                  <a:srgbClr val="FF0000"/>
                </a:solidFill>
                <a:latin typeface="Tahoma"/>
                <a:cs typeface="Tahoma"/>
              </a:rPr>
              <a:t>to </a:t>
            </a:r>
            <a:r>
              <a:rPr sz="2200" spc="-10" dirty="0">
                <a:solidFill>
                  <a:srgbClr val="FF0000"/>
                </a:solidFill>
                <a:latin typeface="Tahoma"/>
                <a:cs typeface="Tahoma"/>
              </a:rPr>
              <a:t>sender </a:t>
            </a:r>
            <a:r>
              <a:rPr sz="2200" spc="-5" dirty="0">
                <a:solidFill>
                  <a:srgbClr val="FF0000"/>
                </a:solidFill>
                <a:latin typeface="Tahoma"/>
                <a:cs typeface="Tahoma"/>
              </a:rPr>
              <a:t>MAC </a:t>
            </a:r>
            <a:r>
              <a:rPr sz="2200" spc="-5" dirty="0">
                <a:latin typeface="Tahoma"/>
                <a:cs typeface="Tahoma"/>
              </a:rPr>
              <a:t>using MAC</a:t>
            </a:r>
            <a:r>
              <a:rPr sz="2200" spc="114" dirty="0">
                <a:latin typeface="Tahoma"/>
                <a:cs typeface="Tahoma"/>
              </a:rPr>
              <a:t> </a:t>
            </a:r>
            <a:r>
              <a:rPr sz="2200" spc="-10" dirty="0">
                <a:latin typeface="Tahoma"/>
                <a:cs typeface="Tahoma"/>
              </a:rPr>
              <a:t>frame</a:t>
            </a:r>
            <a:endParaRPr sz="2200" dirty="0">
              <a:latin typeface="Tahoma"/>
              <a:cs typeface="Tahoma"/>
            </a:endParaRPr>
          </a:p>
          <a:p>
            <a:pPr marL="756285" lvl="1" indent="-287020">
              <a:lnSpc>
                <a:spcPts val="2605"/>
              </a:lnSpc>
              <a:buSzPct val="54545"/>
              <a:buFont typeface="Wingdings"/>
              <a:buChar char=""/>
              <a:tabLst>
                <a:tab pos="756285" algn="l"/>
                <a:tab pos="756920" algn="l"/>
              </a:tabLst>
            </a:pPr>
            <a:r>
              <a:rPr sz="2200" spc="-5" dirty="0">
                <a:solidFill>
                  <a:srgbClr val="FF0000"/>
                </a:solidFill>
                <a:latin typeface="Tahoma"/>
                <a:cs typeface="Tahoma"/>
              </a:rPr>
              <a:t>Caches </a:t>
            </a:r>
            <a:r>
              <a:rPr sz="2200" spc="-10" dirty="0">
                <a:latin typeface="Tahoma"/>
                <a:cs typeface="Tahoma"/>
              </a:rPr>
              <a:t>sender’s </a:t>
            </a:r>
            <a:r>
              <a:rPr sz="2200" spc="-5" dirty="0">
                <a:latin typeface="Tahoma"/>
                <a:cs typeface="Tahoma"/>
              </a:rPr>
              <a:t>&lt;</a:t>
            </a:r>
            <a:r>
              <a:rPr sz="2200" spc="-5" dirty="0">
                <a:latin typeface="Comic Sans MS"/>
                <a:cs typeface="Comic Sans MS"/>
              </a:rPr>
              <a:t>MAC, IP</a:t>
            </a:r>
            <a:r>
              <a:rPr sz="2200" spc="-5" dirty="0">
                <a:latin typeface="Tahoma"/>
                <a:cs typeface="Tahoma"/>
              </a:rPr>
              <a:t>&gt; pair </a:t>
            </a:r>
            <a:r>
              <a:rPr sz="2200" spc="-10" dirty="0">
                <a:latin typeface="Tahoma"/>
                <a:cs typeface="Tahoma"/>
              </a:rPr>
              <a:t>with</a:t>
            </a:r>
            <a:r>
              <a:rPr sz="2200" spc="90" dirty="0">
                <a:latin typeface="Tahoma"/>
                <a:cs typeface="Tahoma"/>
              </a:rPr>
              <a:t> </a:t>
            </a:r>
            <a:r>
              <a:rPr sz="2200" spc="-10" dirty="0">
                <a:latin typeface="Tahoma"/>
                <a:cs typeface="Tahoma"/>
              </a:rPr>
              <a:t>timestamp</a:t>
            </a:r>
            <a:endParaRPr sz="2200" dirty="0">
              <a:latin typeface="Tahoma"/>
              <a:cs typeface="Tahoma"/>
            </a:endParaRPr>
          </a:p>
        </p:txBody>
      </p:sp>
      <p:sp>
        <p:nvSpPr>
          <p:cNvPr id="4" name="object 4"/>
          <p:cNvSpPr/>
          <p:nvPr/>
        </p:nvSpPr>
        <p:spPr>
          <a:xfrm>
            <a:off x="7050023" y="28955"/>
            <a:ext cx="3576828" cy="2269236"/>
          </a:xfrm>
          <a:prstGeom prst="rect">
            <a:avLst/>
          </a:prstGeom>
          <a:blipFill>
            <a:blip r:embed="rId2" cstate="print"/>
            <a:stretch>
              <a:fillRect/>
            </a:stretch>
          </a:blipFill>
        </p:spPr>
        <p:txBody>
          <a:bodyPr wrap="square" lIns="0" tIns="0" rIns="0" bIns="0" rtlCol="0"/>
          <a:lstStyle/>
          <a:p>
            <a:endParaRPr/>
          </a:p>
        </p:txBody>
      </p:sp>
      <p:sp>
        <p:nvSpPr>
          <p:cNvPr id="6" name="矩形: 圆角 5">
            <a:extLst>
              <a:ext uri="{FF2B5EF4-FFF2-40B4-BE49-F238E27FC236}">
                <a16:creationId xmlns:a16="http://schemas.microsoft.com/office/drawing/2014/main" id="{5FA79D84-5FA8-445A-B4C6-78156192BAED}"/>
              </a:ext>
            </a:extLst>
          </p:cNvPr>
          <p:cNvSpPr/>
          <p:nvPr/>
        </p:nvSpPr>
        <p:spPr>
          <a:xfrm>
            <a:off x="2334827" y="3633187"/>
            <a:ext cx="1669002" cy="415031"/>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39F9505F-FC34-479A-9F1F-ACF36F4C98E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ARP</a:t>
            </a:r>
            <a:r>
              <a:rPr lang="en-US" altLang="zh-CN" spc="-85" dirty="0"/>
              <a:t> </a:t>
            </a:r>
            <a:r>
              <a:rPr lang="en-US" altLang="zh-CN" spc="-5" dirty="0"/>
              <a:t>Procedure</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12392" y="5233797"/>
            <a:ext cx="2016125" cy="666750"/>
          </a:xfrm>
          <a:prstGeom prst="rect">
            <a:avLst/>
          </a:prstGeom>
        </p:spPr>
        <p:txBody>
          <a:bodyPr vert="horz" wrap="square" lIns="0" tIns="12700" rIns="0" bIns="0" rtlCol="0">
            <a:spAutoFit/>
          </a:bodyPr>
          <a:lstStyle/>
          <a:p>
            <a:pPr marL="12700">
              <a:spcBef>
                <a:spcPts val="100"/>
              </a:spcBef>
            </a:pPr>
            <a:r>
              <a:rPr sz="1400" b="1" spc="-5" dirty="0">
                <a:latin typeface="Arial"/>
                <a:cs typeface="Arial"/>
              </a:rPr>
              <a:t>Computer</a:t>
            </a:r>
            <a:r>
              <a:rPr sz="1400" b="1" spc="-70" dirty="0">
                <a:latin typeface="Arial"/>
                <a:cs typeface="Arial"/>
              </a:rPr>
              <a:t> </a:t>
            </a:r>
            <a:r>
              <a:rPr sz="1400" b="1" spc="-25" dirty="0">
                <a:latin typeface="Arial"/>
                <a:cs typeface="Arial"/>
              </a:rPr>
              <a:t>A:</a:t>
            </a:r>
            <a:endParaRPr sz="1400">
              <a:latin typeface="Arial"/>
              <a:cs typeface="Arial"/>
            </a:endParaRPr>
          </a:p>
          <a:p>
            <a:pPr marL="12700">
              <a:spcBef>
                <a:spcPts val="5"/>
              </a:spcBef>
            </a:pPr>
            <a:r>
              <a:rPr sz="1400" b="1" dirty="0">
                <a:latin typeface="Arial"/>
                <a:cs typeface="Arial"/>
              </a:rPr>
              <a:t>IP:</a:t>
            </a:r>
            <a:r>
              <a:rPr sz="1400" b="1" spc="-30" dirty="0">
                <a:latin typeface="Arial"/>
                <a:cs typeface="Arial"/>
              </a:rPr>
              <a:t> </a:t>
            </a:r>
            <a:r>
              <a:rPr sz="1400" b="1" dirty="0">
                <a:latin typeface="Arial"/>
                <a:cs typeface="Arial"/>
              </a:rPr>
              <a:t>129.25.10.72</a:t>
            </a:r>
            <a:endParaRPr sz="1400">
              <a:latin typeface="Arial"/>
              <a:cs typeface="Arial"/>
            </a:endParaRPr>
          </a:p>
          <a:p>
            <a:pPr marL="12700"/>
            <a:r>
              <a:rPr sz="1400" b="1" spc="-10" dirty="0">
                <a:latin typeface="Arial"/>
                <a:cs typeface="Arial"/>
              </a:rPr>
              <a:t>MAC:</a:t>
            </a:r>
            <a:r>
              <a:rPr sz="1400" b="1" spc="-40" dirty="0">
                <a:latin typeface="Arial"/>
                <a:cs typeface="Arial"/>
              </a:rPr>
              <a:t> </a:t>
            </a:r>
            <a:r>
              <a:rPr sz="1400" b="1" spc="-5" dirty="0">
                <a:latin typeface="Arial"/>
                <a:cs typeface="Arial"/>
              </a:rPr>
              <a:t>49:72:16:08:64:14</a:t>
            </a:r>
            <a:endParaRPr sz="1400">
              <a:latin typeface="Arial"/>
              <a:cs typeface="Arial"/>
            </a:endParaRPr>
          </a:p>
        </p:txBody>
      </p:sp>
      <p:sp>
        <p:nvSpPr>
          <p:cNvPr id="4" name="object 4"/>
          <p:cNvSpPr txBox="1"/>
          <p:nvPr/>
        </p:nvSpPr>
        <p:spPr>
          <a:xfrm>
            <a:off x="4055746" y="5371847"/>
            <a:ext cx="948055" cy="358775"/>
          </a:xfrm>
          <a:prstGeom prst="rect">
            <a:avLst/>
          </a:prstGeom>
        </p:spPr>
        <p:txBody>
          <a:bodyPr vert="horz" wrap="square" lIns="0" tIns="12700" rIns="0" bIns="0" rtlCol="0">
            <a:spAutoFit/>
          </a:bodyPr>
          <a:lstStyle/>
          <a:p>
            <a:pPr marL="12700">
              <a:lnSpc>
                <a:spcPts val="1430"/>
              </a:lnSpc>
              <a:spcBef>
                <a:spcPts val="100"/>
              </a:spcBef>
            </a:pPr>
            <a:r>
              <a:rPr sz="1200" b="1" spc="-5" dirty="0">
                <a:latin typeface="Arial"/>
                <a:cs typeface="Arial"/>
              </a:rPr>
              <a:t>Computer</a:t>
            </a:r>
            <a:r>
              <a:rPr sz="1200" b="1" spc="-50" dirty="0">
                <a:latin typeface="Arial"/>
                <a:cs typeface="Arial"/>
              </a:rPr>
              <a:t> </a:t>
            </a:r>
            <a:r>
              <a:rPr sz="1200" b="1" spc="-5" dirty="0">
                <a:latin typeface="Arial"/>
                <a:cs typeface="Arial"/>
              </a:rPr>
              <a:t>B:</a:t>
            </a:r>
            <a:endParaRPr sz="1200">
              <a:latin typeface="Arial"/>
              <a:cs typeface="Arial"/>
            </a:endParaRPr>
          </a:p>
          <a:p>
            <a:pPr marL="12700">
              <a:lnSpc>
                <a:spcPts val="590"/>
              </a:lnSpc>
            </a:pPr>
            <a:r>
              <a:rPr sz="500" b="1" spc="-5" dirty="0">
                <a:latin typeface="Courier New"/>
                <a:cs typeface="Courier New"/>
              </a:rPr>
              <a:t>IP:</a:t>
            </a:r>
            <a:r>
              <a:rPr sz="500" b="1" spc="-15" dirty="0">
                <a:latin typeface="Courier New"/>
                <a:cs typeface="Courier New"/>
              </a:rPr>
              <a:t> </a:t>
            </a:r>
            <a:r>
              <a:rPr sz="500" b="1" spc="-5" dirty="0">
                <a:latin typeface="Courier New"/>
                <a:cs typeface="Courier New"/>
              </a:rPr>
              <a:t>129.25.10.97</a:t>
            </a:r>
            <a:endParaRPr sz="500">
              <a:latin typeface="Courier New"/>
              <a:cs typeface="Courier New"/>
            </a:endParaRPr>
          </a:p>
          <a:p>
            <a:pPr marL="12700"/>
            <a:r>
              <a:rPr sz="500" b="1" spc="-5" dirty="0">
                <a:latin typeface="Courier New"/>
                <a:cs typeface="Courier New"/>
              </a:rPr>
              <a:t>MAC:</a:t>
            </a:r>
            <a:r>
              <a:rPr sz="500" b="1" spc="-20" dirty="0">
                <a:latin typeface="Courier New"/>
                <a:cs typeface="Courier New"/>
              </a:rPr>
              <a:t> </a:t>
            </a:r>
            <a:r>
              <a:rPr sz="500" b="1" spc="-5" dirty="0">
                <a:latin typeface="Courier New"/>
                <a:cs typeface="Courier New"/>
              </a:rPr>
              <a:t>49:72:16:08:80:70</a:t>
            </a:r>
            <a:endParaRPr sz="500">
              <a:latin typeface="Courier New"/>
              <a:cs typeface="Courier New"/>
            </a:endParaRPr>
          </a:p>
        </p:txBody>
      </p:sp>
      <p:sp>
        <p:nvSpPr>
          <p:cNvPr id="5" name="object 5"/>
          <p:cNvSpPr txBox="1"/>
          <p:nvPr/>
        </p:nvSpPr>
        <p:spPr>
          <a:xfrm>
            <a:off x="5987542" y="5367021"/>
            <a:ext cx="948055" cy="358775"/>
          </a:xfrm>
          <a:prstGeom prst="rect">
            <a:avLst/>
          </a:prstGeom>
        </p:spPr>
        <p:txBody>
          <a:bodyPr vert="horz" wrap="square" lIns="0" tIns="12700" rIns="0" bIns="0" rtlCol="0">
            <a:spAutoFit/>
          </a:bodyPr>
          <a:lstStyle/>
          <a:p>
            <a:pPr marL="12700">
              <a:lnSpc>
                <a:spcPts val="1430"/>
              </a:lnSpc>
              <a:spcBef>
                <a:spcPts val="100"/>
              </a:spcBef>
            </a:pPr>
            <a:r>
              <a:rPr sz="1200" b="1" spc="-5" dirty="0">
                <a:latin typeface="Arial"/>
                <a:cs typeface="Arial"/>
              </a:rPr>
              <a:t>Computer</a:t>
            </a:r>
            <a:r>
              <a:rPr sz="1200" b="1" spc="-50" dirty="0">
                <a:latin typeface="Arial"/>
                <a:cs typeface="Arial"/>
              </a:rPr>
              <a:t> </a:t>
            </a:r>
            <a:r>
              <a:rPr sz="1200" b="1" spc="-5" dirty="0">
                <a:latin typeface="Arial"/>
                <a:cs typeface="Arial"/>
              </a:rPr>
              <a:t>C:</a:t>
            </a:r>
            <a:endParaRPr sz="1200">
              <a:latin typeface="Arial"/>
              <a:cs typeface="Arial"/>
            </a:endParaRPr>
          </a:p>
          <a:p>
            <a:pPr marL="12700">
              <a:lnSpc>
                <a:spcPts val="590"/>
              </a:lnSpc>
            </a:pPr>
            <a:r>
              <a:rPr sz="500" b="1" spc="-5" dirty="0">
                <a:latin typeface="Courier New"/>
                <a:cs typeface="Courier New"/>
              </a:rPr>
              <a:t>IP:</a:t>
            </a:r>
            <a:r>
              <a:rPr sz="500" b="1" spc="-15" dirty="0">
                <a:latin typeface="Courier New"/>
                <a:cs typeface="Courier New"/>
              </a:rPr>
              <a:t> </a:t>
            </a:r>
            <a:r>
              <a:rPr sz="500" b="1" spc="-5" dirty="0">
                <a:latin typeface="Courier New"/>
                <a:cs typeface="Courier New"/>
              </a:rPr>
              <a:t>129.25.10.81</a:t>
            </a:r>
            <a:endParaRPr sz="500">
              <a:latin typeface="Courier New"/>
              <a:cs typeface="Courier New"/>
            </a:endParaRPr>
          </a:p>
          <a:p>
            <a:pPr marL="12700"/>
            <a:r>
              <a:rPr sz="500" b="1" spc="-5" dirty="0">
                <a:latin typeface="Courier New"/>
                <a:cs typeface="Courier New"/>
              </a:rPr>
              <a:t>MAC:</a:t>
            </a:r>
            <a:r>
              <a:rPr sz="500" b="1" spc="-20" dirty="0">
                <a:latin typeface="Courier New"/>
                <a:cs typeface="Courier New"/>
              </a:rPr>
              <a:t> </a:t>
            </a:r>
            <a:r>
              <a:rPr sz="500" b="1" spc="-5" dirty="0">
                <a:latin typeface="Courier New"/>
                <a:cs typeface="Courier New"/>
              </a:rPr>
              <a:t>49:17:92:96:96:96</a:t>
            </a:r>
            <a:endParaRPr sz="500">
              <a:latin typeface="Courier New"/>
              <a:cs typeface="Courier New"/>
            </a:endParaRPr>
          </a:p>
        </p:txBody>
      </p:sp>
      <p:grpSp>
        <p:nvGrpSpPr>
          <p:cNvPr id="6" name="object 6"/>
          <p:cNvGrpSpPr/>
          <p:nvPr/>
        </p:nvGrpSpPr>
        <p:grpSpPr>
          <a:xfrm>
            <a:off x="2319467" y="2061718"/>
            <a:ext cx="5946775" cy="3195955"/>
            <a:chOff x="795466" y="2061717"/>
            <a:chExt cx="5946775" cy="3195955"/>
          </a:xfrm>
        </p:grpSpPr>
        <p:sp>
          <p:nvSpPr>
            <p:cNvPr id="7" name="object 7"/>
            <p:cNvSpPr/>
            <p:nvPr/>
          </p:nvSpPr>
          <p:spPr>
            <a:xfrm>
              <a:off x="1174241" y="3672077"/>
              <a:ext cx="3746500" cy="745490"/>
            </a:xfrm>
            <a:custGeom>
              <a:avLst/>
              <a:gdLst/>
              <a:ahLst/>
              <a:cxnLst/>
              <a:rect l="l" t="t" r="r" b="b"/>
              <a:pathLst>
                <a:path w="3746500" h="745489">
                  <a:moveTo>
                    <a:pt x="0" y="626364"/>
                  </a:moveTo>
                  <a:lnTo>
                    <a:pt x="0" y="10668"/>
                  </a:lnTo>
                </a:path>
                <a:path w="3746500" h="745489">
                  <a:moveTo>
                    <a:pt x="3745992" y="745236"/>
                  </a:moveTo>
                  <a:lnTo>
                    <a:pt x="3745992" y="0"/>
                  </a:lnTo>
                </a:path>
              </a:pathLst>
            </a:custGeom>
            <a:ln w="19812">
              <a:solidFill>
                <a:srgbClr val="1C1C1C"/>
              </a:solidFill>
            </a:ln>
          </p:spPr>
          <p:txBody>
            <a:bodyPr wrap="square" lIns="0" tIns="0" rIns="0" bIns="0" rtlCol="0"/>
            <a:lstStyle/>
            <a:p>
              <a:endParaRPr/>
            </a:p>
          </p:txBody>
        </p:sp>
        <p:sp>
          <p:nvSpPr>
            <p:cNvPr id="8" name="object 8"/>
            <p:cNvSpPr/>
            <p:nvPr/>
          </p:nvSpPr>
          <p:spPr>
            <a:xfrm>
              <a:off x="922019" y="3633215"/>
              <a:ext cx="5745480" cy="13411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66215" y="3677411"/>
              <a:ext cx="5659120" cy="0"/>
            </a:xfrm>
            <a:custGeom>
              <a:avLst/>
              <a:gdLst/>
              <a:ahLst/>
              <a:cxnLst/>
              <a:rect l="l" t="t" r="r" b="b"/>
              <a:pathLst>
                <a:path w="5659120">
                  <a:moveTo>
                    <a:pt x="0" y="0"/>
                  </a:moveTo>
                  <a:lnTo>
                    <a:pt x="5658611" y="0"/>
                  </a:lnTo>
                </a:path>
              </a:pathLst>
            </a:custGeom>
            <a:ln w="48768">
              <a:solidFill>
                <a:srgbClr val="000000"/>
              </a:solidFill>
            </a:ln>
          </p:spPr>
          <p:txBody>
            <a:bodyPr wrap="square" lIns="0" tIns="0" rIns="0" bIns="0" rtlCol="0"/>
            <a:lstStyle/>
            <a:p>
              <a:endParaRPr/>
            </a:p>
          </p:txBody>
        </p:sp>
        <p:sp>
          <p:nvSpPr>
            <p:cNvPr id="10" name="object 10"/>
            <p:cNvSpPr/>
            <p:nvPr/>
          </p:nvSpPr>
          <p:spPr>
            <a:xfrm>
              <a:off x="6476237" y="3682745"/>
              <a:ext cx="0" cy="744220"/>
            </a:xfrm>
            <a:custGeom>
              <a:avLst/>
              <a:gdLst/>
              <a:ahLst/>
              <a:cxnLst/>
              <a:rect l="l" t="t" r="r" b="b"/>
              <a:pathLst>
                <a:path h="744220">
                  <a:moveTo>
                    <a:pt x="0" y="743711"/>
                  </a:moveTo>
                  <a:lnTo>
                    <a:pt x="0" y="0"/>
                  </a:lnTo>
                </a:path>
              </a:pathLst>
            </a:custGeom>
            <a:ln w="19812">
              <a:solidFill>
                <a:srgbClr val="1C1C1C"/>
              </a:solidFill>
            </a:ln>
          </p:spPr>
          <p:txBody>
            <a:bodyPr wrap="square" lIns="0" tIns="0" rIns="0" bIns="0" rtlCol="0"/>
            <a:lstStyle/>
            <a:p>
              <a:endParaRPr/>
            </a:p>
          </p:txBody>
        </p:sp>
        <p:sp>
          <p:nvSpPr>
            <p:cNvPr id="11" name="object 11"/>
            <p:cNvSpPr/>
            <p:nvPr/>
          </p:nvSpPr>
          <p:spPr>
            <a:xfrm>
              <a:off x="795466" y="4321185"/>
              <a:ext cx="877913" cy="93645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247391" y="4298021"/>
              <a:ext cx="495300" cy="931544"/>
            </a:xfrm>
            <a:custGeom>
              <a:avLst/>
              <a:gdLst/>
              <a:ahLst/>
              <a:cxnLst/>
              <a:rect l="l" t="t" r="r" b="b"/>
              <a:pathLst>
                <a:path w="495300" h="931545">
                  <a:moveTo>
                    <a:pt x="304250" y="0"/>
                  </a:moveTo>
                  <a:lnTo>
                    <a:pt x="84416" y="33889"/>
                  </a:lnTo>
                  <a:lnTo>
                    <a:pt x="0" y="829690"/>
                  </a:lnTo>
                  <a:lnTo>
                    <a:pt x="28599" y="843683"/>
                  </a:lnTo>
                  <a:lnTo>
                    <a:pt x="22396" y="885081"/>
                  </a:lnTo>
                  <a:lnTo>
                    <a:pt x="22741" y="885081"/>
                  </a:lnTo>
                  <a:lnTo>
                    <a:pt x="25497" y="886831"/>
                  </a:lnTo>
                  <a:lnTo>
                    <a:pt x="28254" y="887413"/>
                  </a:lnTo>
                  <a:lnTo>
                    <a:pt x="31355" y="889163"/>
                  </a:lnTo>
                  <a:lnTo>
                    <a:pt x="35145" y="890329"/>
                  </a:lnTo>
                  <a:lnTo>
                    <a:pt x="39624" y="892078"/>
                  </a:lnTo>
                  <a:lnTo>
                    <a:pt x="44793" y="894410"/>
                  </a:lnTo>
                  <a:lnTo>
                    <a:pt x="50305" y="896159"/>
                  </a:lnTo>
                  <a:lnTo>
                    <a:pt x="56508" y="898491"/>
                  </a:lnTo>
                  <a:lnTo>
                    <a:pt x="63398" y="900823"/>
                  </a:lnTo>
                  <a:lnTo>
                    <a:pt x="78903" y="905488"/>
                  </a:lnTo>
                  <a:lnTo>
                    <a:pt x="87520" y="908403"/>
                  </a:lnTo>
                  <a:lnTo>
                    <a:pt x="137482" y="920063"/>
                  </a:lnTo>
                  <a:lnTo>
                    <a:pt x="185721" y="927060"/>
                  </a:lnTo>
                  <a:lnTo>
                    <a:pt x="198814" y="928809"/>
                  </a:lnTo>
                  <a:lnTo>
                    <a:pt x="212252" y="929392"/>
                  </a:lnTo>
                  <a:lnTo>
                    <a:pt x="225690" y="930558"/>
                  </a:lnTo>
                  <a:lnTo>
                    <a:pt x="239818" y="931141"/>
                  </a:lnTo>
                  <a:lnTo>
                    <a:pt x="254288" y="931141"/>
                  </a:lnTo>
                  <a:lnTo>
                    <a:pt x="299083" y="929392"/>
                  </a:lnTo>
                  <a:lnTo>
                    <a:pt x="314588" y="927643"/>
                  </a:lnTo>
                  <a:lnTo>
                    <a:pt x="494785" y="839606"/>
                  </a:lnTo>
                  <a:lnTo>
                    <a:pt x="474467" y="211090"/>
                  </a:lnTo>
                  <a:lnTo>
                    <a:pt x="304250" y="0"/>
                  </a:lnTo>
                  <a:close/>
                </a:path>
              </a:pathLst>
            </a:custGeom>
            <a:solidFill>
              <a:srgbClr val="000000"/>
            </a:solidFill>
          </p:spPr>
          <p:txBody>
            <a:bodyPr wrap="square" lIns="0" tIns="0" rIns="0" bIns="0" rtlCol="0"/>
            <a:lstStyle/>
            <a:p>
              <a:endParaRPr/>
            </a:p>
          </p:txBody>
        </p:sp>
        <p:sp>
          <p:nvSpPr>
            <p:cNvPr id="13" name="object 13"/>
            <p:cNvSpPr/>
            <p:nvPr/>
          </p:nvSpPr>
          <p:spPr>
            <a:xfrm>
              <a:off x="6535103" y="4359248"/>
              <a:ext cx="183515" cy="821690"/>
            </a:xfrm>
            <a:custGeom>
              <a:avLst/>
              <a:gdLst/>
              <a:ahLst/>
              <a:cxnLst/>
              <a:rect l="l" t="t" r="r" b="b"/>
              <a:pathLst>
                <a:path w="183515" h="821689">
                  <a:moveTo>
                    <a:pt x="23085" y="0"/>
                  </a:moveTo>
                  <a:lnTo>
                    <a:pt x="0" y="797039"/>
                  </a:lnTo>
                  <a:lnTo>
                    <a:pt x="20672" y="801697"/>
                  </a:lnTo>
                  <a:lnTo>
                    <a:pt x="22740" y="821522"/>
                  </a:lnTo>
                  <a:lnTo>
                    <a:pt x="182964" y="753307"/>
                  </a:lnTo>
                  <a:lnTo>
                    <a:pt x="166767" y="171442"/>
                  </a:lnTo>
                  <a:lnTo>
                    <a:pt x="23085" y="0"/>
                  </a:lnTo>
                  <a:close/>
                </a:path>
              </a:pathLst>
            </a:custGeom>
            <a:solidFill>
              <a:srgbClr val="A47904"/>
            </a:solidFill>
          </p:spPr>
          <p:txBody>
            <a:bodyPr wrap="square" lIns="0" tIns="0" rIns="0" bIns="0" rtlCol="0"/>
            <a:lstStyle/>
            <a:p>
              <a:endParaRPr/>
            </a:p>
          </p:txBody>
        </p:sp>
        <p:sp>
          <p:nvSpPr>
            <p:cNvPr id="14" name="object 14"/>
            <p:cNvSpPr/>
            <p:nvPr/>
          </p:nvSpPr>
          <p:spPr>
            <a:xfrm>
              <a:off x="6571627" y="4826286"/>
              <a:ext cx="146685" cy="348615"/>
            </a:xfrm>
            <a:custGeom>
              <a:avLst/>
              <a:gdLst/>
              <a:ahLst/>
              <a:cxnLst/>
              <a:rect l="l" t="t" r="r" b="b"/>
              <a:pathLst>
                <a:path w="146684" h="348614">
                  <a:moveTo>
                    <a:pt x="137824" y="0"/>
                  </a:moveTo>
                  <a:lnTo>
                    <a:pt x="126113" y="67632"/>
                  </a:lnTo>
                  <a:lnTo>
                    <a:pt x="107849" y="131762"/>
                  </a:lnTo>
                  <a:lnTo>
                    <a:pt x="85454" y="190652"/>
                  </a:lnTo>
                  <a:lnTo>
                    <a:pt x="61332" y="242545"/>
                  </a:lnTo>
                  <a:lnTo>
                    <a:pt x="38246" y="286269"/>
                  </a:lnTo>
                  <a:lnTo>
                    <a:pt x="11024" y="331748"/>
                  </a:lnTo>
                  <a:lnTo>
                    <a:pt x="0" y="348071"/>
                  </a:lnTo>
                  <a:lnTo>
                    <a:pt x="146440" y="286269"/>
                  </a:lnTo>
                  <a:lnTo>
                    <a:pt x="137824" y="0"/>
                  </a:lnTo>
                  <a:close/>
                </a:path>
              </a:pathLst>
            </a:custGeom>
            <a:solidFill>
              <a:srgbClr val="9B6F00"/>
            </a:solidFill>
          </p:spPr>
          <p:txBody>
            <a:bodyPr wrap="square" lIns="0" tIns="0" rIns="0" bIns="0" rtlCol="0"/>
            <a:lstStyle/>
            <a:p>
              <a:endParaRPr/>
            </a:p>
          </p:txBody>
        </p:sp>
        <p:sp>
          <p:nvSpPr>
            <p:cNvPr id="15" name="object 15"/>
            <p:cNvSpPr/>
            <p:nvPr/>
          </p:nvSpPr>
          <p:spPr>
            <a:xfrm>
              <a:off x="6269098" y="4337087"/>
              <a:ext cx="274320" cy="806450"/>
            </a:xfrm>
            <a:custGeom>
              <a:avLst/>
              <a:gdLst/>
              <a:ahLst/>
              <a:cxnLst/>
              <a:rect l="l" t="t" r="r" b="b"/>
              <a:pathLst>
                <a:path w="274320" h="806450">
                  <a:moveTo>
                    <a:pt x="273931" y="0"/>
                  </a:moveTo>
                  <a:lnTo>
                    <a:pt x="75806" y="25720"/>
                  </a:lnTo>
                  <a:lnTo>
                    <a:pt x="0" y="767307"/>
                  </a:lnTo>
                  <a:lnTo>
                    <a:pt x="344" y="767307"/>
                  </a:lnTo>
                  <a:lnTo>
                    <a:pt x="1033" y="767889"/>
                  </a:lnTo>
                  <a:lnTo>
                    <a:pt x="2412" y="768472"/>
                  </a:lnTo>
                  <a:lnTo>
                    <a:pt x="4479" y="769636"/>
                  </a:lnTo>
                  <a:lnTo>
                    <a:pt x="13438" y="773721"/>
                  </a:lnTo>
                  <a:lnTo>
                    <a:pt x="17228" y="774885"/>
                  </a:lnTo>
                  <a:lnTo>
                    <a:pt x="21708" y="776633"/>
                  </a:lnTo>
                  <a:lnTo>
                    <a:pt x="26875" y="778970"/>
                  </a:lnTo>
                  <a:lnTo>
                    <a:pt x="32042" y="780717"/>
                  </a:lnTo>
                  <a:lnTo>
                    <a:pt x="38246" y="783046"/>
                  </a:lnTo>
                  <a:lnTo>
                    <a:pt x="44449" y="784793"/>
                  </a:lnTo>
                  <a:lnTo>
                    <a:pt x="51338" y="787131"/>
                  </a:lnTo>
                  <a:lnTo>
                    <a:pt x="58578" y="788878"/>
                  </a:lnTo>
                  <a:lnTo>
                    <a:pt x="66503" y="791207"/>
                  </a:lnTo>
                  <a:lnTo>
                    <a:pt x="74769" y="792962"/>
                  </a:lnTo>
                  <a:lnTo>
                    <a:pt x="83386" y="795292"/>
                  </a:lnTo>
                  <a:lnTo>
                    <a:pt x="101645" y="798794"/>
                  </a:lnTo>
                  <a:lnTo>
                    <a:pt x="111639" y="800541"/>
                  </a:lnTo>
                  <a:lnTo>
                    <a:pt x="121977" y="801706"/>
                  </a:lnTo>
                  <a:lnTo>
                    <a:pt x="132311" y="803453"/>
                  </a:lnTo>
                  <a:lnTo>
                    <a:pt x="143341" y="804617"/>
                  </a:lnTo>
                  <a:lnTo>
                    <a:pt x="178829" y="806372"/>
                  </a:lnTo>
                  <a:lnTo>
                    <a:pt x="203982" y="806372"/>
                  </a:lnTo>
                  <a:lnTo>
                    <a:pt x="230513" y="805200"/>
                  </a:lnTo>
                  <a:lnTo>
                    <a:pt x="244296" y="804035"/>
                  </a:lnTo>
                  <a:lnTo>
                    <a:pt x="273931" y="0"/>
                  </a:lnTo>
                  <a:close/>
                </a:path>
              </a:pathLst>
            </a:custGeom>
            <a:solidFill>
              <a:srgbClr val="7EC5FF"/>
            </a:solidFill>
          </p:spPr>
          <p:txBody>
            <a:bodyPr wrap="square" lIns="0" tIns="0" rIns="0" bIns="0" rtlCol="0"/>
            <a:lstStyle/>
            <a:p>
              <a:endParaRPr/>
            </a:p>
          </p:txBody>
        </p:sp>
        <p:sp>
          <p:nvSpPr>
            <p:cNvPr id="16" name="object 16"/>
            <p:cNvSpPr/>
            <p:nvPr/>
          </p:nvSpPr>
          <p:spPr>
            <a:xfrm>
              <a:off x="6284259" y="4700347"/>
              <a:ext cx="223520" cy="442595"/>
            </a:xfrm>
            <a:custGeom>
              <a:avLst/>
              <a:gdLst/>
              <a:ahLst/>
              <a:cxnLst/>
              <a:rect l="l" t="t" r="r" b="b"/>
              <a:pathLst>
                <a:path w="223520" h="442595">
                  <a:moveTo>
                    <a:pt x="40658" y="0"/>
                  </a:moveTo>
                  <a:lnTo>
                    <a:pt x="0" y="411043"/>
                  </a:lnTo>
                  <a:lnTo>
                    <a:pt x="1033" y="411626"/>
                  </a:lnTo>
                  <a:lnTo>
                    <a:pt x="3790" y="412791"/>
                  </a:lnTo>
                  <a:lnTo>
                    <a:pt x="23430" y="419787"/>
                  </a:lnTo>
                  <a:lnTo>
                    <a:pt x="33078" y="422706"/>
                  </a:lnTo>
                  <a:lnTo>
                    <a:pt x="44448" y="425618"/>
                  </a:lnTo>
                  <a:lnTo>
                    <a:pt x="57195" y="429120"/>
                  </a:lnTo>
                  <a:lnTo>
                    <a:pt x="71324" y="432032"/>
                  </a:lnTo>
                  <a:lnTo>
                    <a:pt x="86830" y="435534"/>
                  </a:lnTo>
                  <a:lnTo>
                    <a:pt x="121631" y="440193"/>
                  </a:lnTo>
                  <a:lnTo>
                    <a:pt x="140581" y="441940"/>
                  </a:lnTo>
                  <a:lnTo>
                    <a:pt x="160914" y="442530"/>
                  </a:lnTo>
                  <a:lnTo>
                    <a:pt x="181932" y="442530"/>
                  </a:lnTo>
                  <a:lnTo>
                    <a:pt x="203636" y="441940"/>
                  </a:lnTo>
                  <a:lnTo>
                    <a:pt x="223277" y="2919"/>
                  </a:lnTo>
                  <a:lnTo>
                    <a:pt x="40658" y="0"/>
                  </a:lnTo>
                  <a:close/>
                </a:path>
              </a:pathLst>
            </a:custGeom>
            <a:solidFill>
              <a:srgbClr val="99D5FF"/>
            </a:solidFill>
          </p:spPr>
          <p:txBody>
            <a:bodyPr wrap="square" lIns="0" tIns="0" rIns="0" bIns="0" rtlCol="0"/>
            <a:lstStyle/>
            <a:p>
              <a:endParaRPr/>
            </a:p>
          </p:txBody>
        </p:sp>
        <p:sp>
          <p:nvSpPr>
            <p:cNvPr id="17" name="object 17"/>
            <p:cNvSpPr/>
            <p:nvPr/>
          </p:nvSpPr>
          <p:spPr>
            <a:xfrm>
              <a:off x="6336288" y="4637381"/>
              <a:ext cx="175260" cy="66040"/>
            </a:xfrm>
            <a:custGeom>
              <a:avLst/>
              <a:gdLst/>
              <a:ahLst/>
              <a:cxnLst/>
              <a:rect l="l" t="t" r="r" b="b"/>
              <a:pathLst>
                <a:path w="175259" h="66039">
                  <a:moveTo>
                    <a:pt x="174693" y="0"/>
                  </a:moveTo>
                  <a:lnTo>
                    <a:pt x="5857" y="2919"/>
                  </a:lnTo>
                  <a:lnTo>
                    <a:pt x="0" y="63556"/>
                  </a:lnTo>
                  <a:lnTo>
                    <a:pt x="171248" y="65885"/>
                  </a:lnTo>
                  <a:lnTo>
                    <a:pt x="174693" y="0"/>
                  </a:lnTo>
                  <a:close/>
                </a:path>
              </a:pathLst>
            </a:custGeom>
            <a:solidFill>
              <a:srgbClr val="518ED7"/>
            </a:solidFill>
          </p:spPr>
          <p:txBody>
            <a:bodyPr wrap="square" lIns="0" tIns="0" rIns="0" bIns="0" rtlCol="0"/>
            <a:lstStyle/>
            <a:p>
              <a:endParaRPr/>
            </a:p>
          </p:txBody>
        </p:sp>
        <p:sp>
          <p:nvSpPr>
            <p:cNvPr id="18" name="object 18"/>
            <p:cNvSpPr/>
            <p:nvPr/>
          </p:nvSpPr>
          <p:spPr>
            <a:xfrm>
              <a:off x="6321473" y="4735335"/>
              <a:ext cx="138860" cy="13817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343866" y="4387240"/>
              <a:ext cx="179070" cy="241935"/>
            </a:xfrm>
            <a:custGeom>
              <a:avLst/>
              <a:gdLst/>
              <a:ahLst/>
              <a:cxnLst/>
              <a:rect l="l" t="t" r="r" b="b"/>
              <a:pathLst>
                <a:path w="179070" h="241935">
                  <a:moveTo>
                    <a:pt x="171589" y="171437"/>
                  </a:moveTo>
                  <a:lnTo>
                    <a:pt x="5854" y="181356"/>
                  </a:lnTo>
                  <a:lnTo>
                    <a:pt x="0" y="241401"/>
                  </a:lnTo>
                  <a:lnTo>
                    <a:pt x="168148" y="237324"/>
                  </a:lnTo>
                  <a:lnTo>
                    <a:pt x="171589" y="171437"/>
                  </a:lnTo>
                  <a:close/>
                </a:path>
                <a:path w="179070" h="241935">
                  <a:moveTo>
                    <a:pt x="175031" y="95059"/>
                  </a:moveTo>
                  <a:lnTo>
                    <a:pt x="13436" y="109054"/>
                  </a:lnTo>
                  <a:lnTo>
                    <a:pt x="7581" y="169100"/>
                  </a:lnTo>
                  <a:lnTo>
                    <a:pt x="171589" y="160362"/>
                  </a:lnTo>
                  <a:lnTo>
                    <a:pt x="175031" y="95059"/>
                  </a:lnTo>
                  <a:close/>
                </a:path>
                <a:path w="179070" h="241935">
                  <a:moveTo>
                    <a:pt x="178485" y="0"/>
                  </a:moveTo>
                  <a:lnTo>
                    <a:pt x="22390" y="15773"/>
                  </a:lnTo>
                  <a:lnTo>
                    <a:pt x="15506" y="97396"/>
                  </a:lnTo>
                  <a:lnTo>
                    <a:pt x="175374" y="83400"/>
                  </a:lnTo>
                  <a:lnTo>
                    <a:pt x="178485" y="0"/>
                  </a:lnTo>
                  <a:close/>
                </a:path>
              </a:pathLst>
            </a:custGeom>
            <a:solidFill>
              <a:srgbClr val="518ED7"/>
            </a:solidFill>
          </p:spPr>
          <p:txBody>
            <a:bodyPr wrap="square" lIns="0" tIns="0" rIns="0" bIns="0" rtlCol="0"/>
            <a:lstStyle/>
            <a:p>
              <a:endParaRPr/>
            </a:p>
          </p:txBody>
        </p:sp>
        <p:sp>
          <p:nvSpPr>
            <p:cNvPr id="20" name="object 20"/>
            <p:cNvSpPr/>
            <p:nvPr/>
          </p:nvSpPr>
          <p:spPr>
            <a:xfrm>
              <a:off x="6325260" y="4371543"/>
              <a:ext cx="198120" cy="330200"/>
            </a:xfrm>
            <a:custGeom>
              <a:avLst/>
              <a:gdLst/>
              <a:ahLst/>
              <a:cxnLst/>
              <a:rect l="l" t="t" r="r" b="b"/>
              <a:pathLst>
                <a:path w="198120" h="330200">
                  <a:moveTo>
                    <a:pt x="198120" y="0"/>
                  </a:moveTo>
                  <a:lnTo>
                    <a:pt x="31699" y="17475"/>
                  </a:lnTo>
                  <a:lnTo>
                    <a:pt x="0" y="328815"/>
                  </a:lnTo>
                  <a:lnTo>
                    <a:pt x="11709" y="329984"/>
                  </a:lnTo>
                  <a:lnTo>
                    <a:pt x="17919" y="266420"/>
                  </a:lnTo>
                  <a:lnTo>
                    <a:pt x="185712" y="263512"/>
                  </a:lnTo>
                  <a:lnTo>
                    <a:pt x="185369" y="257098"/>
                  </a:lnTo>
                  <a:lnTo>
                    <a:pt x="18542" y="259994"/>
                  </a:lnTo>
                  <a:lnTo>
                    <a:pt x="24930" y="194602"/>
                  </a:lnTo>
                  <a:lnTo>
                    <a:pt x="188823" y="187134"/>
                  </a:lnTo>
                  <a:lnTo>
                    <a:pt x="188823" y="180721"/>
                  </a:lnTo>
                  <a:lnTo>
                    <a:pt x="25552" y="188163"/>
                  </a:lnTo>
                  <a:lnTo>
                    <a:pt x="40652" y="33820"/>
                  </a:lnTo>
                  <a:lnTo>
                    <a:pt x="197434" y="15697"/>
                  </a:lnTo>
                  <a:lnTo>
                    <a:pt x="198120" y="0"/>
                  </a:lnTo>
                  <a:close/>
                </a:path>
              </a:pathLst>
            </a:custGeom>
            <a:solidFill>
              <a:srgbClr val="000000"/>
            </a:solidFill>
          </p:spPr>
          <p:txBody>
            <a:bodyPr wrap="square" lIns="0" tIns="0" rIns="0" bIns="0" rtlCol="0"/>
            <a:lstStyle/>
            <a:p>
              <a:endParaRPr/>
            </a:p>
          </p:txBody>
        </p:sp>
        <p:sp>
          <p:nvSpPr>
            <p:cNvPr id="21" name="object 21"/>
            <p:cNvSpPr/>
            <p:nvPr/>
          </p:nvSpPr>
          <p:spPr>
            <a:xfrm>
              <a:off x="4352162" y="2061717"/>
              <a:ext cx="1100736" cy="3191351"/>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6356960" y="4402439"/>
              <a:ext cx="160914" cy="9209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309066" y="4726584"/>
              <a:ext cx="151267" cy="139931"/>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6535103" y="4661289"/>
              <a:ext cx="104775" cy="520065"/>
            </a:xfrm>
            <a:custGeom>
              <a:avLst/>
              <a:gdLst/>
              <a:ahLst/>
              <a:cxnLst/>
              <a:rect l="l" t="t" r="r" b="b"/>
              <a:pathLst>
                <a:path w="104775" h="520064">
                  <a:moveTo>
                    <a:pt x="15160" y="0"/>
                  </a:moveTo>
                  <a:lnTo>
                    <a:pt x="0" y="494998"/>
                  </a:lnTo>
                  <a:lnTo>
                    <a:pt x="20672" y="499656"/>
                  </a:lnTo>
                  <a:lnTo>
                    <a:pt x="22740" y="519481"/>
                  </a:lnTo>
                  <a:lnTo>
                    <a:pt x="104749" y="482752"/>
                  </a:lnTo>
                  <a:lnTo>
                    <a:pt x="102682" y="443687"/>
                  </a:lnTo>
                  <a:lnTo>
                    <a:pt x="99232" y="403457"/>
                  </a:lnTo>
                  <a:lnTo>
                    <a:pt x="94411" y="362644"/>
                  </a:lnTo>
                  <a:lnTo>
                    <a:pt x="88553" y="321250"/>
                  </a:lnTo>
                  <a:lnTo>
                    <a:pt x="81664" y="280437"/>
                  </a:lnTo>
                  <a:lnTo>
                    <a:pt x="74079" y="240790"/>
                  </a:lnTo>
                  <a:lnTo>
                    <a:pt x="66158" y="201724"/>
                  </a:lnTo>
                  <a:lnTo>
                    <a:pt x="49961" y="130598"/>
                  </a:lnTo>
                  <a:lnTo>
                    <a:pt x="34801" y="71126"/>
                  </a:lnTo>
                  <a:lnTo>
                    <a:pt x="18950" y="12245"/>
                  </a:lnTo>
                  <a:lnTo>
                    <a:pt x="16196" y="2911"/>
                  </a:lnTo>
                  <a:lnTo>
                    <a:pt x="15160" y="0"/>
                  </a:lnTo>
                  <a:close/>
                </a:path>
              </a:pathLst>
            </a:custGeom>
            <a:solidFill>
              <a:srgbClr val="BE921E"/>
            </a:solidFill>
          </p:spPr>
          <p:txBody>
            <a:bodyPr wrap="square" lIns="0" tIns="0" rIns="0" bIns="0" rtlCol="0"/>
            <a:lstStyle/>
            <a:p>
              <a:endParaRPr/>
            </a:p>
          </p:txBody>
        </p:sp>
        <p:sp>
          <p:nvSpPr>
            <p:cNvPr id="25" name="object 25"/>
            <p:cNvSpPr/>
            <p:nvPr/>
          </p:nvSpPr>
          <p:spPr>
            <a:xfrm>
              <a:off x="6567146" y="4384968"/>
              <a:ext cx="18415" cy="802640"/>
            </a:xfrm>
            <a:custGeom>
              <a:avLst/>
              <a:gdLst/>
              <a:ahLst/>
              <a:cxnLst/>
              <a:rect l="l" t="t" r="r" b="b"/>
              <a:pathLst>
                <a:path w="18415" h="802639">
                  <a:moveTo>
                    <a:pt x="18264" y="0"/>
                  </a:moveTo>
                  <a:lnTo>
                    <a:pt x="13097" y="0"/>
                  </a:lnTo>
                  <a:lnTo>
                    <a:pt x="0" y="801633"/>
                  </a:lnTo>
                  <a:lnTo>
                    <a:pt x="4826" y="802216"/>
                  </a:lnTo>
                  <a:lnTo>
                    <a:pt x="18264" y="0"/>
                  </a:lnTo>
                  <a:close/>
                </a:path>
              </a:pathLst>
            </a:custGeom>
            <a:solidFill>
              <a:srgbClr val="000000"/>
            </a:solidFill>
          </p:spPr>
          <p:txBody>
            <a:bodyPr wrap="square" lIns="0" tIns="0" rIns="0" bIns="0" rtlCol="0"/>
            <a:lstStyle/>
            <a:p>
              <a:endParaRPr/>
            </a:p>
          </p:txBody>
        </p:sp>
        <p:sp>
          <p:nvSpPr>
            <p:cNvPr id="26" name="object 26"/>
            <p:cNvSpPr/>
            <p:nvPr/>
          </p:nvSpPr>
          <p:spPr>
            <a:xfrm>
              <a:off x="6598503" y="4409960"/>
              <a:ext cx="111125" cy="374650"/>
            </a:xfrm>
            <a:custGeom>
              <a:avLst/>
              <a:gdLst/>
              <a:ahLst/>
              <a:cxnLst/>
              <a:rect l="l" t="t" r="r" b="b"/>
              <a:pathLst>
                <a:path w="111125" h="374650">
                  <a:moveTo>
                    <a:pt x="0" y="0"/>
                  </a:moveTo>
                  <a:lnTo>
                    <a:pt x="32733" y="65917"/>
                  </a:lnTo>
                  <a:lnTo>
                    <a:pt x="58232" y="131803"/>
                  </a:lnTo>
                  <a:lnTo>
                    <a:pt x="77873" y="194768"/>
                  </a:lnTo>
                  <a:lnTo>
                    <a:pt x="91998" y="251911"/>
                  </a:lnTo>
                  <a:lnTo>
                    <a:pt x="101300" y="301466"/>
                  </a:lnTo>
                  <a:lnTo>
                    <a:pt x="107158" y="339949"/>
                  </a:lnTo>
                  <a:lnTo>
                    <a:pt x="110607" y="372010"/>
                  </a:lnTo>
                  <a:lnTo>
                    <a:pt x="110948" y="374348"/>
                  </a:lnTo>
                  <a:lnTo>
                    <a:pt x="103368" y="120730"/>
                  </a:lnTo>
                  <a:lnTo>
                    <a:pt x="0" y="0"/>
                  </a:lnTo>
                  <a:close/>
                </a:path>
              </a:pathLst>
            </a:custGeom>
            <a:solidFill>
              <a:srgbClr val="8E6200"/>
            </a:solidFill>
          </p:spPr>
          <p:txBody>
            <a:bodyPr wrap="square" lIns="0" tIns="0" rIns="0" bIns="0" rtlCol="0"/>
            <a:lstStyle/>
            <a:p>
              <a:endParaRPr/>
            </a:p>
          </p:txBody>
        </p:sp>
        <p:sp>
          <p:nvSpPr>
            <p:cNvPr id="27" name="object 27"/>
            <p:cNvSpPr/>
            <p:nvPr/>
          </p:nvSpPr>
          <p:spPr>
            <a:xfrm>
              <a:off x="6291839" y="5159781"/>
              <a:ext cx="74295" cy="20955"/>
            </a:xfrm>
            <a:custGeom>
              <a:avLst/>
              <a:gdLst/>
              <a:ahLst/>
              <a:cxnLst/>
              <a:rect l="l" t="t" r="r" b="b"/>
              <a:pathLst>
                <a:path w="74295" h="20954">
                  <a:moveTo>
                    <a:pt x="1378" y="0"/>
                  </a:moveTo>
                  <a:lnTo>
                    <a:pt x="0" y="10495"/>
                  </a:lnTo>
                  <a:lnTo>
                    <a:pt x="73737" y="20407"/>
                  </a:lnTo>
                  <a:lnTo>
                    <a:pt x="1378" y="0"/>
                  </a:lnTo>
                  <a:close/>
                </a:path>
              </a:pathLst>
            </a:custGeom>
            <a:solidFill>
              <a:srgbClr val="336FB9"/>
            </a:solidFill>
          </p:spPr>
          <p:txBody>
            <a:bodyPr wrap="square" lIns="0" tIns="0" rIns="0" bIns="0" rtlCol="0"/>
            <a:lstStyle/>
            <a:p>
              <a:endParaRPr/>
            </a:p>
          </p:txBody>
        </p:sp>
        <p:sp>
          <p:nvSpPr>
            <p:cNvPr id="28" name="object 28"/>
            <p:cNvSpPr/>
            <p:nvPr/>
          </p:nvSpPr>
          <p:spPr>
            <a:xfrm>
              <a:off x="6303554" y="5054256"/>
              <a:ext cx="163195" cy="41275"/>
            </a:xfrm>
            <a:custGeom>
              <a:avLst/>
              <a:gdLst/>
              <a:ahLst/>
              <a:cxnLst/>
              <a:rect l="l" t="t" r="r" b="b"/>
              <a:pathLst>
                <a:path w="163195" h="41275">
                  <a:moveTo>
                    <a:pt x="4480" y="0"/>
                  </a:moveTo>
                  <a:lnTo>
                    <a:pt x="3790" y="0"/>
                  </a:lnTo>
                  <a:lnTo>
                    <a:pt x="0" y="36727"/>
                  </a:lnTo>
                  <a:lnTo>
                    <a:pt x="14128" y="21570"/>
                  </a:lnTo>
                  <a:lnTo>
                    <a:pt x="27221" y="25647"/>
                  </a:lnTo>
                  <a:lnTo>
                    <a:pt x="53751" y="32643"/>
                  </a:lnTo>
                  <a:lnTo>
                    <a:pt x="66844" y="34980"/>
                  </a:lnTo>
                  <a:lnTo>
                    <a:pt x="91657" y="38474"/>
                  </a:lnTo>
                  <a:lnTo>
                    <a:pt x="103027" y="39057"/>
                  </a:lnTo>
                  <a:lnTo>
                    <a:pt x="114052" y="40221"/>
                  </a:lnTo>
                  <a:lnTo>
                    <a:pt x="124045" y="40812"/>
                  </a:lnTo>
                  <a:lnTo>
                    <a:pt x="154020" y="40812"/>
                  </a:lnTo>
                  <a:lnTo>
                    <a:pt x="158156" y="40221"/>
                  </a:lnTo>
                  <a:lnTo>
                    <a:pt x="161601" y="40221"/>
                  </a:lnTo>
                  <a:lnTo>
                    <a:pt x="162637" y="22735"/>
                  </a:lnTo>
                  <a:lnTo>
                    <a:pt x="142996" y="22735"/>
                  </a:lnTo>
                  <a:lnTo>
                    <a:pt x="125077" y="22153"/>
                  </a:lnTo>
                  <a:lnTo>
                    <a:pt x="65122" y="15739"/>
                  </a:lnTo>
                  <a:lnTo>
                    <a:pt x="33770" y="9325"/>
                  </a:lnTo>
                  <a:lnTo>
                    <a:pt x="25844" y="7578"/>
                  </a:lnTo>
                  <a:lnTo>
                    <a:pt x="13437" y="3494"/>
                  </a:lnTo>
                  <a:lnTo>
                    <a:pt x="9302" y="2329"/>
                  </a:lnTo>
                  <a:lnTo>
                    <a:pt x="6203" y="1164"/>
                  </a:lnTo>
                  <a:lnTo>
                    <a:pt x="4480" y="0"/>
                  </a:lnTo>
                  <a:close/>
                </a:path>
              </a:pathLst>
            </a:custGeom>
            <a:solidFill>
              <a:srgbClr val="000000"/>
            </a:solidFill>
          </p:spPr>
          <p:txBody>
            <a:bodyPr wrap="square" lIns="0" tIns="0" rIns="0" bIns="0" rtlCol="0"/>
            <a:lstStyle/>
            <a:p>
              <a:endParaRPr/>
            </a:p>
          </p:txBody>
        </p:sp>
        <p:sp>
          <p:nvSpPr>
            <p:cNvPr id="29" name="object 29"/>
            <p:cNvSpPr/>
            <p:nvPr/>
          </p:nvSpPr>
          <p:spPr>
            <a:xfrm>
              <a:off x="6479629" y="4809964"/>
              <a:ext cx="12700" cy="66675"/>
            </a:xfrm>
            <a:custGeom>
              <a:avLst/>
              <a:gdLst/>
              <a:ahLst/>
              <a:cxnLst/>
              <a:rect l="l" t="t" r="r" b="b"/>
              <a:pathLst>
                <a:path w="12700" h="66675">
                  <a:moveTo>
                    <a:pt x="4135" y="0"/>
                  </a:moveTo>
                  <a:lnTo>
                    <a:pt x="0" y="65877"/>
                  </a:lnTo>
                  <a:lnTo>
                    <a:pt x="8611" y="66459"/>
                  </a:lnTo>
                  <a:lnTo>
                    <a:pt x="12401" y="582"/>
                  </a:lnTo>
                  <a:lnTo>
                    <a:pt x="4135" y="0"/>
                  </a:lnTo>
                  <a:close/>
                </a:path>
              </a:pathLst>
            </a:custGeom>
            <a:solidFill>
              <a:srgbClr val="BBE8FF"/>
            </a:solidFill>
          </p:spPr>
          <p:txBody>
            <a:bodyPr wrap="square" lIns="0" tIns="0" rIns="0" bIns="0" rtlCol="0"/>
            <a:lstStyle/>
            <a:p>
              <a:endParaRPr/>
            </a:p>
          </p:txBody>
        </p:sp>
        <p:sp>
          <p:nvSpPr>
            <p:cNvPr id="30" name="object 30"/>
            <p:cNvSpPr/>
            <p:nvPr/>
          </p:nvSpPr>
          <p:spPr>
            <a:xfrm>
              <a:off x="6463087" y="4809382"/>
              <a:ext cx="29209" cy="66675"/>
            </a:xfrm>
            <a:custGeom>
              <a:avLst/>
              <a:gdLst/>
              <a:ahLst/>
              <a:cxnLst/>
              <a:rect l="l" t="t" r="r" b="b"/>
              <a:pathLst>
                <a:path w="29210" h="66675">
                  <a:moveTo>
                    <a:pt x="4826" y="0"/>
                  </a:moveTo>
                  <a:lnTo>
                    <a:pt x="0" y="65877"/>
                  </a:lnTo>
                  <a:lnTo>
                    <a:pt x="16541" y="66459"/>
                  </a:lnTo>
                  <a:lnTo>
                    <a:pt x="20677" y="61218"/>
                  </a:lnTo>
                  <a:lnTo>
                    <a:pt x="21018" y="55387"/>
                  </a:lnTo>
                  <a:lnTo>
                    <a:pt x="19641" y="50720"/>
                  </a:lnTo>
                  <a:lnTo>
                    <a:pt x="18609" y="48973"/>
                  </a:lnTo>
                  <a:lnTo>
                    <a:pt x="18950" y="34398"/>
                  </a:lnTo>
                  <a:lnTo>
                    <a:pt x="22745" y="28567"/>
                  </a:lnTo>
                  <a:lnTo>
                    <a:pt x="23085" y="23900"/>
                  </a:lnTo>
                  <a:lnTo>
                    <a:pt x="22054" y="19815"/>
                  </a:lnTo>
                  <a:lnTo>
                    <a:pt x="21018" y="18651"/>
                  </a:lnTo>
                  <a:lnTo>
                    <a:pt x="28943" y="1164"/>
                  </a:lnTo>
                  <a:lnTo>
                    <a:pt x="4826" y="0"/>
                  </a:lnTo>
                  <a:close/>
                </a:path>
              </a:pathLst>
            </a:custGeom>
            <a:solidFill>
              <a:srgbClr val="000000"/>
            </a:solidFill>
          </p:spPr>
          <p:txBody>
            <a:bodyPr wrap="square" lIns="0" tIns="0" rIns="0" bIns="0" rtlCol="0"/>
            <a:lstStyle/>
            <a:p>
              <a:endParaRPr/>
            </a:p>
          </p:txBody>
        </p:sp>
        <p:sp>
          <p:nvSpPr>
            <p:cNvPr id="31" name="object 31"/>
            <p:cNvSpPr/>
            <p:nvPr/>
          </p:nvSpPr>
          <p:spPr>
            <a:xfrm>
              <a:off x="6475832" y="4830381"/>
              <a:ext cx="5715" cy="40005"/>
            </a:xfrm>
            <a:custGeom>
              <a:avLst/>
              <a:gdLst/>
              <a:ahLst/>
              <a:cxnLst/>
              <a:rect l="l" t="t" r="r" b="b"/>
              <a:pathLst>
                <a:path w="5714" h="40004">
                  <a:moveTo>
                    <a:pt x="4483" y="36144"/>
                  </a:moveTo>
                  <a:lnTo>
                    <a:pt x="3441" y="33223"/>
                  </a:lnTo>
                  <a:lnTo>
                    <a:pt x="2070" y="32054"/>
                  </a:lnTo>
                  <a:lnTo>
                    <a:pt x="0" y="32054"/>
                  </a:lnTo>
                  <a:lnTo>
                    <a:pt x="1028" y="34975"/>
                  </a:lnTo>
                  <a:lnTo>
                    <a:pt x="1028" y="37299"/>
                  </a:lnTo>
                  <a:lnTo>
                    <a:pt x="0" y="39052"/>
                  </a:lnTo>
                  <a:lnTo>
                    <a:pt x="2070" y="39636"/>
                  </a:lnTo>
                  <a:lnTo>
                    <a:pt x="3441" y="38468"/>
                  </a:lnTo>
                  <a:lnTo>
                    <a:pt x="4140" y="36728"/>
                  </a:lnTo>
                  <a:lnTo>
                    <a:pt x="4483" y="36144"/>
                  </a:lnTo>
                  <a:close/>
                </a:path>
                <a:path w="5714" h="40004">
                  <a:moveTo>
                    <a:pt x="5511" y="4076"/>
                  </a:moveTo>
                  <a:lnTo>
                    <a:pt x="4483" y="1155"/>
                  </a:lnTo>
                  <a:lnTo>
                    <a:pt x="3098" y="0"/>
                  </a:lnTo>
                  <a:lnTo>
                    <a:pt x="1028" y="0"/>
                  </a:lnTo>
                  <a:lnTo>
                    <a:pt x="2413" y="2908"/>
                  </a:lnTo>
                  <a:lnTo>
                    <a:pt x="2413" y="4648"/>
                  </a:lnTo>
                  <a:lnTo>
                    <a:pt x="1384" y="6413"/>
                  </a:lnTo>
                  <a:lnTo>
                    <a:pt x="3441" y="6997"/>
                  </a:lnTo>
                  <a:lnTo>
                    <a:pt x="4483" y="6413"/>
                  </a:lnTo>
                  <a:lnTo>
                    <a:pt x="5168" y="4648"/>
                  </a:lnTo>
                  <a:lnTo>
                    <a:pt x="5511" y="4076"/>
                  </a:lnTo>
                  <a:close/>
                </a:path>
              </a:pathLst>
            </a:custGeom>
            <a:solidFill>
              <a:srgbClr val="86CCFF"/>
            </a:solidFill>
          </p:spPr>
          <p:txBody>
            <a:bodyPr wrap="square" lIns="0" tIns="0" rIns="0" bIns="0" rtlCol="0"/>
            <a:lstStyle/>
            <a:p>
              <a:endParaRPr/>
            </a:p>
          </p:txBody>
        </p:sp>
        <p:sp>
          <p:nvSpPr>
            <p:cNvPr id="32" name="object 32"/>
            <p:cNvSpPr/>
            <p:nvPr/>
          </p:nvSpPr>
          <p:spPr>
            <a:xfrm>
              <a:off x="6473081" y="4753987"/>
              <a:ext cx="19050" cy="38100"/>
            </a:xfrm>
            <a:custGeom>
              <a:avLst/>
              <a:gdLst/>
              <a:ahLst/>
              <a:cxnLst/>
              <a:rect l="l" t="t" r="r" b="b"/>
              <a:pathLst>
                <a:path w="19050" h="38100">
                  <a:moveTo>
                    <a:pt x="9647" y="0"/>
                  </a:moveTo>
                  <a:lnTo>
                    <a:pt x="5857" y="1755"/>
                  </a:lnTo>
                  <a:lnTo>
                    <a:pt x="2758" y="6413"/>
                  </a:lnTo>
                  <a:lnTo>
                    <a:pt x="690" y="12827"/>
                  </a:lnTo>
                  <a:lnTo>
                    <a:pt x="0" y="19823"/>
                  </a:lnTo>
                  <a:lnTo>
                    <a:pt x="690" y="27402"/>
                  </a:lnTo>
                  <a:lnTo>
                    <a:pt x="2413" y="33233"/>
                  </a:lnTo>
                  <a:lnTo>
                    <a:pt x="5512" y="36736"/>
                  </a:lnTo>
                  <a:lnTo>
                    <a:pt x="9302" y="37900"/>
                  </a:lnTo>
                  <a:lnTo>
                    <a:pt x="13092" y="36153"/>
                  </a:lnTo>
                  <a:lnTo>
                    <a:pt x="16196" y="31486"/>
                  </a:lnTo>
                  <a:lnTo>
                    <a:pt x="17918" y="25073"/>
                  </a:lnTo>
                  <a:lnTo>
                    <a:pt x="18950" y="18076"/>
                  </a:lnTo>
                  <a:lnTo>
                    <a:pt x="18264" y="10498"/>
                  </a:lnTo>
                  <a:lnTo>
                    <a:pt x="16541" y="4666"/>
                  </a:lnTo>
                  <a:lnTo>
                    <a:pt x="13437" y="1172"/>
                  </a:lnTo>
                  <a:lnTo>
                    <a:pt x="9647" y="0"/>
                  </a:lnTo>
                  <a:close/>
                </a:path>
              </a:pathLst>
            </a:custGeom>
            <a:solidFill>
              <a:srgbClr val="000000"/>
            </a:solidFill>
          </p:spPr>
          <p:txBody>
            <a:bodyPr wrap="square" lIns="0" tIns="0" rIns="0" bIns="0" rtlCol="0"/>
            <a:lstStyle/>
            <a:p>
              <a:endParaRPr/>
            </a:p>
          </p:txBody>
        </p:sp>
        <p:sp>
          <p:nvSpPr>
            <p:cNvPr id="33" name="object 33"/>
            <p:cNvSpPr/>
            <p:nvPr/>
          </p:nvSpPr>
          <p:spPr>
            <a:xfrm>
              <a:off x="6477561" y="4760983"/>
              <a:ext cx="13335" cy="26670"/>
            </a:xfrm>
            <a:custGeom>
              <a:avLst/>
              <a:gdLst/>
              <a:ahLst/>
              <a:cxnLst/>
              <a:rect l="l" t="t" r="r" b="b"/>
              <a:pathLst>
                <a:path w="13335" h="26670">
                  <a:moveTo>
                    <a:pt x="6889" y="0"/>
                  </a:moveTo>
                  <a:lnTo>
                    <a:pt x="4135" y="1172"/>
                  </a:lnTo>
                  <a:lnTo>
                    <a:pt x="2067" y="4084"/>
                  </a:lnTo>
                  <a:lnTo>
                    <a:pt x="686" y="8751"/>
                  </a:lnTo>
                  <a:lnTo>
                    <a:pt x="0" y="13992"/>
                  </a:lnTo>
                  <a:lnTo>
                    <a:pt x="345" y="18659"/>
                  </a:lnTo>
                  <a:lnTo>
                    <a:pt x="1722" y="22743"/>
                  </a:lnTo>
                  <a:lnTo>
                    <a:pt x="3790" y="25655"/>
                  </a:lnTo>
                  <a:lnTo>
                    <a:pt x="6543" y="26237"/>
                  </a:lnTo>
                  <a:lnTo>
                    <a:pt x="9302" y="25073"/>
                  </a:lnTo>
                  <a:lnTo>
                    <a:pt x="11370" y="21578"/>
                  </a:lnTo>
                  <a:lnTo>
                    <a:pt x="12747" y="17494"/>
                  </a:lnTo>
                  <a:lnTo>
                    <a:pt x="13092" y="12245"/>
                  </a:lnTo>
                  <a:lnTo>
                    <a:pt x="12747" y="7586"/>
                  </a:lnTo>
                  <a:lnTo>
                    <a:pt x="11370" y="3502"/>
                  </a:lnTo>
                  <a:lnTo>
                    <a:pt x="9302" y="582"/>
                  </a:lnTo>
                  <a:lnTo>
                    <a:pt x="6889" y="0"/>
                  </a:lnTo>
                  <a:close/>
                </a:path>
              </a:pathLst>
            </a:custGeom>
            <a:solidFill>
              <a:srgbClr val="518ED7"/>
            </a:solidFill>
          </p:spPr>
          <p:txBody>
            <a:bodyPr wrap="square" lIns="0" tIns="0" rIns="0" bIns="0" rtlCol="0"/>
            <a:lstStyle/>
            <a:p>
              <a:endParaRPr/>
            </a:p>
          </p:txBody>
        </p:sp>
        <p:sp>
          <p:nvSpPr>
            <p:cNvPr id="34" name="object 34"/>
            <p:cNvSpPr/>
            <p:nvPr/>
          </p:nvSpPr>
          <p:spPr>
            <a:xfrm>
              <a:off x="6480661" y="4769734"/>
              <a:ext cx="6985" cy="12700"/>
            </a:xfrm>
            <a:custGeom>
              <a:avLst/>
              <a:gdLst/>
              <a:ahLst/>
              <a:cxnLst/>
              <a:rect l="l" t="t" r="r" b="b"/>
              <a:pathLst>
                <a:path w="6985" h="12700">
                  <a:moveTo>
                    <a:pt x="4826" y="0"/>
                  </a:moveTo>
                  <a:lnTo>
                    <a:pt x="3444" y="0"/>
                  </a:lnTo>
                  <a:lnTo>
                    <a:pt x="2067" y="582"/>
                  </a:lnTo>
                  <a:lnTo>
                    <a:pt x="1376" y="1747"/>
                  </a:lnTo>
                  <a:lnTo>
                    <a:pt x="345" y="4076"/>
                  </a:lnTo>
                  <a:lnTo>
                    <a:pt x="0" y="6413"/>
                  </a:lnTo>
                  <a:lnTo>
                    <a:pt x="345" y="8743"/>
                  </a:lnTo>
                  <a:lnTo>
                    <a:pt x="1036" y="10490"/>
                  </a:lnTo>
                  <a:lnTo>
                    <a:pt x="2067" y="11654"/>
                  </a:lnTo>
                  <a:lnTo>
                    <a:pt x="3444" y="12237"/>
                  </a:lnTo>
                  <a:lnTo>
                    <a:pt x="4826" y="11654"/>
                  </a:lnTo>
                  <a:lnTo>
                    <a:pt x="5512" y="10490"/>
                  </a:lnTo>
                  <a:lnTo>
                    <a:pt x="6203" y="8160"/>
                  </a:lnTo>
                  <a:lnTo>
                    <a:pt x="6548" y="5831"/>
                  </a:lnTo>
                  <a:lnTo>
                    <a:pt x="6203" y="3494"/>
                  </a:lnTo>
                  <a:lnTo>
                    <a:pt x="5512" y="1164"/>
                  </a:lnTo>
                  <a:lnTo>
                    <a:pt x="4826" y="0"/>
                  </a:lnTo>
                  <a:close/>
                </a:path>
              </a:pathLst>
            </a:custGeom>
            <a:solidFill>
              <a:srgbClr val="77B5FF"/>
            </a:solidFill>
          </p:spPr>
          <p:txBody>
            <a:bodyPr wrap="square" lIns="0" tIns="0" rIns="0" bIns="0" rtlCol="0"/>
            <a:lstStyle/>
            <a:p>
              <a:endParaRPr/>
            </a:p>
          </p:txBody>
        </p:sp>
        <p:sp>
          <p:nvSpPr>
            <p:cNvPr id="35" name="object 35"/>
            <p:cNvSpPr/>
            <p:nvPr/>
          </p:nvSpPr>
          <p:spPr>
            <a:xfrm>
              <a:off x="6479972" y="4735347"/>
              <a:ext cx="8255" cy="48260"/>
            </a:xfrm>
            <a:custGeom>
              <a:avLst/>
              <a:gdLst/>
              <a:ahLst/>
              <a:cxnLst/>
              <a:rect l="l" t="t" r="r" b="b"/>
              <a:pathLst>
                <a:path w="8254" h="48260">
                  <a:moveTo>
                    <a:pt x="6197" y="3492"/>
                  </a:moveTo>
                  <a:lnTo>
                    <a:pt x="5511" y="1155"/>
                  </a:lnTo>
                  <a:lnTo>
                    <a:pt x="4127" y="0"/>
                  </a:lnTo>
                  <a:lnTo>
                    <a:pt x="2755" y="1155"/>
                  </a:lnTo>
                  <a:lnTo>
                    <a:pt x="2400" y="2324"/>
                  </a:lnTo>
                  <a:lnTo>
                    <a:pt x="2400" y="5232"/>
                  </a:lnTo>
                  <a:lnTo>
                    <a:pt x="2755" y="6413"/>
                  </a:lnTo>
                  <a:lnTo>
                    <a:pt x="4127" y="7569"/>
                  </a:lnTo>
                  <a:lnTo>
                    <a:pt x="5511" y="6413"/>
                  </a:lnTo>
                  <a:lnTo>
                    <a:pt x="5854" y="5232"/>
                  </a:lnTo>
                  <a:lnTo>
                    <a:pt x="6197" y="3492"/>
                  </a:lnTo>
                  <a:close/>
                </a:path>
                <a:path w="8254" h="48260">
                  <a:moveTo>
                    <a:pt x="7912" y="38468"/>
                  </a:moveTo>
                  <a:lnTo>
                    <a:pt x="7581" y="37299"/>
                  </a:lnTo>
                  <a:lnTo>
                    <a:pt x="7226" y="35560"/>
                  </a:lnTo>
                  <a:lnTo>
                    <a:pt x="6883" y="34391"/>
                  </a:lnTo>
                  <a:lnTo>
                    <a:pt x="4813" y="32639"/>
                  </a:lnTo>
                  <a:lnTo>
                    <a:pt x="4127" y="32639"/>
                  </a:lnTo>
                  <a:lnTo>
                    <a:pt x="2755" y="33807"/>
                  </a:lnTo>
                  <a:lnTo>
                    <a:pt x="1371" y="35560"/>
                  </a:lnTo>
                  <a:lnTo>
                    <a:pt x="342" y="37884"/>
                  </a:lnTo>
                  <a:lnTo>
                    <a:pt x="0" y="40805"/>
                  </a:lnTo>
                  <a:lnTo>
                    <a:pt x="0" y="42557"/>
                  </a:lnTo>
                  <a:lnTo>
                    <a:pt x="342" y="43713"/>
                  </a:lnTo>
                  <a:lnTo>
                    <a:pt x="1028" y="44881"/>
                  </a:lnTo>
                  <a:lnTo>
                    <a:pt x="1371" y="46050"/>
                  </a:lnTo>
                  <a:lnTo>
                    <a:pt x="3441" y="47802"/>
                  </a:lnTo>
                  <a:lnTo>
                    <a:pt x="4127" y="47802"/>
                  </a:lnTo>
                  <a:lnTo>
                    <a:pt x="5511" y="47218"/>
                  </a:lnTo>
                  <a:lnTo>
                    <a:pt x="6883" y="45466"/>
                  </a:lnTo>
                  <a:lnTo>
                    <a:pt x="7581" y="43141"/>
                  </a:lnTo>
                  <a:lnTo>
                    <a:pt x="7912" y="40220"/>
                  </a:lnTo>
                  <a:lnTo>
                    <a:pt x="7912" y="38468"/>
                  </a:lnTo>
                  <a:close/>
                </a:path>
              </a:pathLst>
            </a:custGeom>
            <a:solidFill>
              <a:srgbClr val="000000"/>
            </a:solidFill>
          </p:spPr>
          <p:txBody>
            <a:bodyPr wrap="square" lIns="0" tIns="0" rIns="0" bIns="0" rtlCol="0"/>
            <a:lstStyle/>
            <a:p>
              <a:endParaRPr/>
            </a:p>
          </p:txBody>
        </p:sp>
        <p:sp>
          <p:nvSpPr>
            <p:cNvPr id="36" name="object 36"/>
            <p:cNvSpPr/>
            <p:nvPr/>
          </p:nvSpPr>
          <p:spPr>
            <a:xfrm>
              <a:off x="6535103" y="4359248"/>
              <a:ext cx="33655" cy="800735"/>
            </a:xfrm>
            <a:custGeom>
              <a:avLst/>
              <a:gdLst/>
              <a:ahLst/>
              <a:cxnLst/>
              <a:rect l="l" t="t" r="r" b="b"/>
              <a:pathLst>
                <a:path w="33654" h="800735">
                  <a:moveTo>
                    <a:pt x="23085" y="0"/>
                  </a:moveTo>
                  <a:lnTo>
                    <a:pt x="0" y="797039"/>
                  </a:lnTo>
                  <a:lnTo>
                    <a:pt x="11370" y="800533"/>
                  </a:lnTo>
                  <a:lnTo>
                    <a:pt x="33079" y="10514"/>
                  </a:lnTo>
                  <a:lnTo>
                    <a:pt x="23085" y="0"/>
                  </a:lnTo>
                  <a:close/>
                </a:path>
              </a:pathLst>
            </a:custGeom>
            <a:solidFill>
              <a:srgbClr val="F1C551"/>
            </a:solidFill>
          </p:spPr>
          <p:txBody>
            <a:bodyPr wrap="square" lIns="0" tIns="0" rIns="0" bIns="0" rtlCol="0"/>
            <a:lstStyle/>
            <a:p>
              <a:endParaRPr/>
            </a:p>
          </p:txBody>
        </p:sp>
        <p:sp>
          <p:nvSpPr>
            <p:cNvPr id="37" name="object 37"/>
            <p:cNvSpPr/>
            <p:nvPr/>
          </p:nvSpPr>
          <p:spPr>
            <a:xfrm>
              <a:off x="6354206" y="4906746"/>
              <a:ext cx="45720" cy="20955"/>
            </a:xfrm>
            <a:custGeom>
              <a:avLst/>
              <a:gdLst/>
              <a:ahLst/>
              <a:cxnLst/>
              <a:rect l="l" t="t" r="r" b="b"/>
              <a:pathLst>
                <a:path w="45720" h="20954">
                  <a:moveTo>
                    <a:pt x="22049" y="0"/>
                  </a:moveTo>
                  <a:lnTo>
                    <a:pt x="14814" y="1747"/>
                  </a:lnTo>
                  <a:lnTo>
                    <a:pt x="8957" y="5831"/>
                  </a:lnTo>
                  <a:lnTo>
                    <a:pt x="1031" y="14574"/>
                  </a:lnTo>
                  <a:lnTo>
                    <a:pt x="0" y="16321"/>
                  </a:lnTo>
                  <a:lnTo>
                    <a:pt x="11370" y="14574"/>
                  </a:lnTo>
                  <a:lnTo>
                    <a:pt x="21018" y="13992"/>
                  </a:lnTo>
                  <a:lnTo>
                    <a:pt x="28943" y="14574"/>
                  </a:lnTo>
                  <a:lnTo>
                    <a:pt x="35146" y="15739"/>
                  </a:lnTo>
                  <a:lnTo>
                    <a:pt x="42727" y="18659"/>
                  </a:lnTo>
                  <a:lnTo>
                    <a:pt x="45135" y="20406"/>
                  </a:lnTo>
                  <a:lnTo>
                    <a:pt x="37214" y="7578"/>
                  </a:lnTo>
                  <a:lnTo>
                    <a:pt x="29629" y="1164"/>
                  </a:lnTo>
                  <a:lnTo>
                    <a:pt x="22049" y="0"/>
                  </a:lnTo>
                  <a:close/>
                </a:path>
              </a:pathLst>
            </a:custGeom>
            <a:solidFill>
              <a:srgbClr val="468EC5"/>
            </a:solidFill>
          </p:spPr>
          <p:txBody>
            <a:bodyPr wrap="square" lIns="0" tIns="0" rIns="0" bIns="0" rtlCol="0"/>
            <a:lstStyle/>
            <a:p>
              <a:endParaRPr/>
            </a:p>
          </p:txBody>
        </p:sp>
        <p:sp>
          <p:nvSpPr>
            <p:cNvPr id="38" name="object 38"/>
            <p:cNvSpPr/>
            <p:nvPr/>
          </p:nvSpPr>
          <p:spPr>
            <a:xfrm>
              <a:off x="6311825" y="4919574"/>
              <a:ext cx="135890" cy="28575"/>
            </a:xfrm>
            <a:custGeom>
              <a:avLst/>
              <a:gdLst/>
              <a:ahLst/>
              <a:cxnLst/>
              <a:rect l="l" t="t" r="r" b="b"/>
              <a:pathLst>
                <a:path w="135889" h="28575">
                  <a:moveTo>
                    <a:pt x="63054" y="0"/>
                  </a:moveTo>
                  <a:lnTo>
                    <a:pt x="56165" y="0"/>
                  </a:lnTo>
                  <a:lnTo>
                    <a:pt x="50652" y="1164"/>
                  </a:lnTo>
                  <a:lnTo>
                    <a:pt x="46171" y="2329"/>
                  </a:lnTo>
                  <a:lnTo>
                    <a:pt x="43413" y="2911"/>
                  </a:lnTo>
                  <a:lnTo>
                    <a:pt x="42381" y="3494"/>
                  </a:lnTo>
                  <a:lnTo>
                    <a:pt x="1722" y="0"/>
                  </a:lnTo>
                  <a:lnTo>
                    <a:pt x="0" y="12827"/>
                  </a:lnTo>
                  <a:lnTo>
                    <a:pt x="39968" y="18068"/>
                  </a:lnTo>
                  <a:lnTo>
                    <a:pt x="48584" y="23900"/>
                  </a:lnTo>
                  <a:lnTo>
                    <a:pt x="56851" y="27402"/>
                  </a:lnTo>
                  <a:lnTo>
                    <a:pt x="64431" y="28567"/>
                  </a:lnTo>
                  <a:lnTo>
                    <a:pt x="71325" y="27984"/>
                  </a:lnTo>
                  <a:lnTo>
                    <a:pt x="76837" y="26820"/>
                  </a:lnTo>
                  <a:lnTo>
                    <a:pt x="84072" y="23900"/>
                  </a:lnTo>
                  <a:lnTo>
                    <a:pt x="85108" y="23317"/>
                  </a:lnTo>
                  <a:lnTo>
                    <a:pt x="134379" y="26237"/>
                  </a:lnTo>
                  <a:lnTo>
                    <a:pt x="135415" y="13992"/>
                  </a:lnTo>
                  <a:lnTo>
                    <a:pt x="87517" y="7578"/>
                  </a:lnTo>
                  <a:lnTo>
                    <a:pt x="78905" y="3494"/>
                  </a:lnTo>
                  <a:lnTo>
                    <a:pt x="70634" y="582"/>
                  </a:lnTo>
                  <a:lnTo>
                    <a:pt x="63054" y="0"/>
                  </a:lnTo>
                  <a:close/>
                </a:path>
              </a:pathLst>
            </a:custGeom>
            <a:solidFill>
              <a:srgbClr val="000000"/>
            </a:solidFill>
          </p:spPr>
          <p:txBody>
            <a:bodyPr wrap="square" lIns="0" tIns="0" rIns="0" bIns="0" rtlCol="0"/>
            <a:lstStyle/>
            <a:p>
              <a:endParaRPr/>
            </a:p>
          </p:txBody>
        </p:sp>
        <p:sp>
          <p:nvSpPr>
            <p:cNvPr id="39" name="object 39"/>
            <p:cNvSpPr/>
            <p:nvPr/>
          </p:nvSpPr>
          <p:spPr>
            <a:xfrm>
              <a:off x="6352139" y="4938815"/>
              <a:ext cx="15875" cy="15875"/>
            </a:xfrm>
            <a:custGeom>
              <a:avLst/>
              <a:gdLst/>
              <a:ahLst/>
              <a:cxnLst/>
              <a:rect l="l" t="t" r="r" b="b"/>
              <a:pathLst>
                <a:path w="15875" h="15875">
                  <a:moveTo>
                    <a:pt x="0" y="0"/>
                  </a:moveTo>
                  <a:lnTo>
                    <a:pt x="345" y="1747"/>
                  </a:lnTo>
                  <a:lnTo>
                    <a:pt x="2067" y="5823"/>
                  </a:lnTo>
                  <a:lnTo>
                    <a:pt x="4821" y="11072"/>
                  </a:lnTo>
                  <a:lnTo>
                    <a:pt x="8957" y="15739"/>
                  </a:lnTo>
                  <a:lnTo>
                    <a:pt x="9302" y="15157"/>
                  </a:lnTo>
                  <a:lnTo>
                    <a:pt x="10338" y="12819"/>
                  </a:lnTo>
                  <a:lnTo>
                    <a:pt x="12061" y="10490"/>
                  </a:lnTo>
                  <a:lnTo>
                    <a:pt x="15505" y="8160"/>
                  </a:lnTo>
                  <a:lnTo>
                    <a:pt x="15160" y="8160"/>
                  </a:lnTo>
                  <a:lnTo>
                    <a:pt x="14128" y="7578"/>
                  </a:lnTo>
                  <a:lnTo>
                    <a:pt x="11024" y="6413"/>
                  </a:lnTo>
                  <a:lnTo>
                    <a:pt x="5857" y="4076"/>
                  </a:lnTo>
                  <a:lnTo>
                    <a:pt x="3099" y="2329"/>
                  </a:lnTo>
                  <a:lnTo>
                    <a:pt x="0" y="0"/>
                  </a:lnTo>
                  <a:close/>
                </a:path>
              </a:pathLst>
            </a:custGeom>
            <a:solidFill>
              <a:srgbClr val="66ACE4"/>
            </a:solidFill>
          </p:spPr>
          <p:txBody>
            <a:bodyPr wrap="square" lIns="0" tIns="0" rIns="0" bIns="0" rtlCol="0"/>
            <a:lstStyle/>
            <a:p>
              <a:endParaRPr/>
            </a:p>
          </p:txBody>
        </p:sp>
        <p:sp>
          <p:nvSpPr>
            <p:cNvPr id="40" name="object 40"/>
            <p:cNvSpPr/>
            <p:nvPr/>
          </p:nvSpPr>
          <p:spPr>
            <a:xfrm>
              <a:off x="6407958" y="4950470"/>
              <a:ext cx="5715" cy="6350"/>
            </a:xfrm>
            <a:custGeom>
              <a:avLst/>
              <a:gdLst/>
              <a:ahLst/>
              <a:cxnLst/>
              <a:rect l="l" t="t" r="r" b="b"/>
              <a:pathLst>
                <a:path w="5714" h="6350">
                  <a:moveTo>
                    <a:pt x="3444" y="0"/>
                  </a:moveTo>
                  <a:lnTo>
                    <a:pt x="2413" y="0"/>
                  </a:lnTo>
                  <a:lnTo>
                    <a:pt x="1376" y="582"/>
                  </a:lnTo>
                  <a:lnTo>
                    <a:pt x="690" y="1164"/>
                  </a:lnTo>
                  <a:lnTo>
                    <a:pt x="0" y="3502"/>
                  </a:lnTo>
                  <a:lnTo>
                    <a:pt x="345" y="4666"/>
                  </a:lnTo>
                  <a:lnTo>
                    <a:pt x="1722" y="5831"/>
                  </a:lnTo>
                  <a:lnTo>
                    <a:pt x="2758" y="5831"/>
                  </a:lnTo>
                  <a:lnTo>
                    <a:pt x="3790" y="5249"/>
                  </a:lnTo>
                  <a:lnTo>
                    <a:pt x="4480" y="4666"/>
                  </a:lnTo>
                  <a:lnTo>
                    <a:pt x="4821" y="4084"/>
                  </a:lnTo>
                  <a:lnTo>
                    <a:pt x="5166" y="2919"/>
                  </a:lnTo>
                  <a:lnTo>
                    <a:pt x="4480" y="582"/>
                  </a:lnTo>
                  <a:lnTo>
                    <a:pt x="3444" y="0"/>
                  </a:lnTo>
                  <a:close/>
                </a:path>
              </a:pathLst>
            </a:custGeom>
            <a:solidFill>
              <a:srgbClr val="000000"/>
            </a:solidFill>
          </p:spPr>
          <p:txBody>
            <a:bodyPr wrap="square" lIns="0" tIns="0" rIns="0" bIns="0" rtlCol="0"/>
            <a:lstStyle/>
            <a:p>
              <a:endParaRPr/>
            </a:p>
          </p:txBody>
        </p:sp>
        <p:sp>
          <p:nvSpPr>
            <p:cNvPr id="41" name="object 41"/>
            <p:cNvSpPr/>
            <p:nvPr/>
          </p:nvSpPr>
          <p:spPr>
            <a:xfrm>
              <a:off x="6361096" y="4942892"/>
              <a:ext cx="36195" cy="15875"/>
            </a:xfrm>
            <a:custGeom>
              <a:avLst/>
              <a:gdLst/>
              <a:ahLst/>
              <a:cxnLst/>
              <a:rect l="l" t="t" r="r" b="b"/>
              <a:pathLst>
                <a:path w="36195" h="15875">
                  <a:moveTo>
                    <a:pt x="35837" y="0"/>
                  </a:moveTo>
                  <a:lnTo>
                    <a:pt x="31011" y="2337"/>
                  </a:lnTo>
                  <a:lnTo>
                    <a:pt x="25844" y="4084"/>
                  </a:lnTo>
                  <a:lnTo>
                    <a:pt x="21018" y="4666"/>
                  </a:lnTo>
                  <a:lnTo>
                    <a:pt x="9302" y="4666"/>
                  </a:lnTo>
                  <a:lnTo>
                    <a:pt x="7239" y="4084"/>
                  </a:lnTo>
                  <a:lnTo>
                    <a:pt x="6548" y="4084"/>
                  </a:lnTo>
                  <a:lnTo>
                    <a:pt x="0" y="11663"/>
                  </a:lnTo>
                  <a:lnTo>
                    <a:pt x="7239" y="15157"/>
                  </a:lnTo>
                  <a:lnTo>
                    <a:pt x="13783" y="15739"/>
                  </a:lnTo>
                  <a:lnTo>
                    <a:pt x="19986" y="13992"/>
                  </a:lnTo>
                  <a:lnTo>
                    <a:pt x="25153" y="11080"/>
                  </a:lnTo>
                  <a:lnTo>
                    <a:pt x="29634" y="7578"/>
                  </a:lnTo>
                  <a:lnTo>
                    <a:pt x="35146" y="1164"/>
                  </a:lnTo>
                  <a:lnTo>
                    <a:pt x="35837" y="0"/>
                  </a:lnTo>
                  <a:close/>
                </a:path>
              </a:pathLst>
            </a:custGeom>
            <a:solidFill>
              <a:srgbClr val="A2F1FF"/>
            </a:solidFill>
          </p:spPr>
          <p:txBody>
            <a:bodyPr wrap="square" lIns="0" tIns="0" rIns="0" bIns="0" rtlCol="0"/>
            <a:lstStyle/>
            <a:p>
              <a:endParaRPr/>
            </a:p>
          </p:txBody>
        </p:sp>
        <p:sp>
          <p:nvSpPr>
            <p:cNvPr id="42" name="object 42"/>
            <p:cNvSpPr/>
            <p:nvPr/>
          </p:nvSpPr>
          <p:spPr>
            <a:xfrm>
              <a:off x="6387286" y="4445564"/>
              <a:ext cx="104139" cy="24765"/>
            </a:xfrm>
            <a:custGeom>
              <a:avLst/>
              <a:gdLst/>
              <a:ahLst/>
              <a:cxnLst/>
              <a:rect l="l" t="t" r="r" b="b"/>
              <a:pathLst>
                <a:path w="104139" h="24764">
                  <a:moveTo>
                    <a:pt x="100955" y="0"/>
                  </a:moveTo>
                  <a:lnTo>
                    <a:pt x="99232" y="0"/>
                  </a:lnTo>
                  <a:lnTo>
                    <a:pt x="4476" y="8160"/>
                  </a:lnTo>
                  <a:lnTo>
                    <a:pt x="2408" y="8743"/>
                  </a:lnTo>
                  <a:lnTo>
                    <a:pt x="1031" y="10498"/>
                  </a:lnTo>
                  <a:lnTo>
                    <a:pt x="0" y="13410"/>
                  </a:lnTo>
                  <a:lnTo>
                    <a:pt x="0" y="16904"/>
                  </a:lnTo>
                  <a:lnTo>
                    <a:pt x="345" y="19823"/>
                  </a:lnTo>
                  <a:lnTo>
                    <a:pt x="1722" y="22153"/>
                  </a:lnTo>
                  <a:lnTo>
                    <a:pt x="3099" y="23908"/>
                  </a:lnTo>
                  <a:lnTo>
                    <a:pt x="5166" y="24490"/>
                  </a:lnTo>
                  <a:lnTo>
                    <a:pt x="99578" y="16321"/>
                  </a:lnTo>
                  <a:lnTo>
                    <a:pt x="101300" y="15157"/>
                  </a:lnTo>
                  <a:lnTo>
                    <a:pt x="102677" y="13410"/>
                  </a:lnTo>
                  <a:lnTo>
                    <a:pt x="103713" y="11080"/>
                  </a:lnTo>
                  <a:lnTo>
                    <a:pt x="104059" y="7578"/>
                  </a:lnTo>
                  <a:lnTo>
                    <a:pt x="103368" y="4084"/>
                  </a:lnTo>
                  <a:lnTo>
                    <a:pt x="102336" y="1747"/>
                  </a:lnTo>
                  <a:lnTo>
                    <a:pt x="100955" y="0"/>
                  </a:lnTo>
                  <a:close/>
                </a:path>
              </a:pathLst>
            </a:custGeom>
            <a:solidFill>
              <a:srgbClr val="7BAED5"/>
            </a:solidFill>
          </p:spPr>
          <p:txBody>
            <a:bodyPr wrap="square" lIns="0" tIns="0" rIns="0" bIns="0" rtlCol="0"/>
            <a:lstStyle/>
            <a:p>
              <a:endParaRPr/>
            </a:p>
          </p:txBody>
        </p:sp>
        <p:sp>
          <p:nvSpPr>
            <p:cNvPr id="43" name="object 43"/>
            <p:cNvSpPr/>
            <p:nvPr/>
          </p:nvSpPr>
          <p:spPr>
            <a:xfrm>
              <a:off x="6394866" y="4456645"/>
              <a:ext cx="21590" cy="7620"/>
            </a:xfrm>
            <a:custGeom>
              <a:avLst/>
              <a:gdLst/>
              <a:ahLst/>
              <a:cxnLst/>
              <a:rect l="l" t="t" r="r" b="b"/>
              <a:pathLst>
                <a:path w="21589" h="7620">
                  <a:moveTo>
                    <a:pt x="21363" y="0"/>
                  </a:moveTo>
                  <a:lnTo>
                    <a:pt x="686" y="1747"/>
                  </a:lnTo>
                  <a:lnTo>
                    <a:pt x="0" y="7578"/>
                  </a:lnTo>
                  <a:lnTo>
                    <a:pt x="21018" y="5241"/>
                  </a:lnTo>
                  <a:lnTo>
                    <a:pt x="21363" y="0"/>
                  </a:lnTo>
                  <a:close/>
                </a:path>
              </a:pathLst>
            </a:custGeom>
            <a:solidFill>
              <a:srgbClr val="000000"/>
            </a:solidFill>
          </p:spPr>
          <p:txBody>
            <a:bodyPr wrap="square" lIns="0" tIns="0" rIns="0" bIns="0" rtlCol="0"/>
            <a:lstStyle/>
            <a:p>
              <a:endParaRPr/>
            </a:p>
          </p:txBody>
        </p:sp>
        <p:sp>
          <p:nvSpPr>
            <p:cNvPr id="44" name="object 44"/>
            <p:cNvSpPr/>
            <p:nvPr/>
          </p:nvSpPr>
          <p:spPr>
            <a:xfrm>
              <a:off x="6606540" y="3582923"/>
              <a:ext cx="96520" cy="167640"/>
            </a:xfrm>
            <a:custGeom>
              <a:avLst/>
              <a:gdLst/>
              <a:ahLst/>
              <a:cxnLst/>
              <a:rect l="l" t="t" r="r" b="b"/>
              <a:pathLst>
                <a:path w="96520" h="167639">
                  <a:moveTo>
                    <a:pt x="96011" y="0"/>
                  </a:moveTo>
                  <a:lnTo>
                    <a:pt x="0" y="0"/>
                  </a:lnTo>
                  <a:lnTo>
                    <a:pt x="0" y="167639"/>
                  </a:lnTo>
                  <a:lnTo>
                    <a:pt x="96011" y="167639"/>
                  </a:lnTo>
                  <a:lnTo>
                    <a:pt x="96011" y="0"/>
                  </a:lnTo>
                  <a:close/>
                </a:path>
              </a:pathLst>
            </a:custGeom>
            <a:solidFill>
              <a:srgbClr val="EAEAEA"/>
            </a:solidFill>
          </p:spPr>
          <p:txBody>
            <a:bodyPr wrap="square" lIns="0" tIns="0" rIns="0" bIns="0" rtlCol="0"/>
            <a:lstStyle/>
            <a:p>
              <a:endParaRPr/>
            </a:p>
          </p:txBody>
        </p:sp>
        <p:sp>
          <p:nvSpPr>
            <p:cNvPr id="45" name="object 45"/>
            <p:cNvSpPr/>
            <p:nvPr/>
          </p:nvSpPr>
          <p:spPr>
            <a:xfrm>
              <a:off x="6606540" y="3582923"/>
              <a:ext cx="96520" cy="167640"/>
            </a:xfrm>
            <a:custGeom>
              <a:avLst/>
              <a:gdLst/>
              <a:ahLst/>
              <a:cxnLst/>
              <a:rect l="l" t="t" r="r" b="b"/>
              <a:pathLst>
                <a:path w="96520" h="167639">
                  <a:moveTo>
                    <a:pt x="0" y="167639"/>
                  </a:moveTo>
                  <a:lnTo>
                    <a:pt x="96011" y="167639"/>
                  </a:lnTo>
                  <a:lnTo>
                    <a:pt x="96011" y="0"/>
                  </a:lnTo>
                  <a:lnTo>
                    <a:pt x="0" y="0"/>
                  </a:lnTo>
                  <a:lnTo>
                    <a:pt x="0" y="167639"/>
                  </a:lnTo>
                  <a:close/>
                </a:path>
              </a:pathLst>
            </a:custGeom>
            <a:ln w="9144">
              <a:solidFill>
                <a:srgbClr val="000000"/>
              </a:solidFill>
            </a:ln>
          </p:spPr>
          <p:txBody>
            <a:bodyPr wrap="square" lIns="0" tIns="0" rIns="0" bIns="0" rtlCol="0"/>
            <a:lstStyle/>
            <a:p>
              <a:endParaRPr/>
            </a:p>
          </p:txBody>
        </p:sp>
        <p:sp>
          <p:nvSpPr>
            <p:cNvPr id="46" name="object 46"/>
            <p:cNvSpPr/>
            <p:nvPr/>
          </p:nvSpPr>
          <p:spPr>
            <a:xfrm>
              <a:off x="868679" y="3582923"/>
              <a:ext cx="97790" cy="167640"/>
            </a:xfrm>
            <a:custGeom>
              <a:avLst/>
              <a:gdLst/>
              <a:ahLst/>
              <a:cxnLst/>
              <a:rect l="l" t="t" r="r" b="b"/>
              <a:pathLst>
                <a:path w="97790" h="167639">
                  <a:moveTo>
                    <a:pt x="97536" y="0"/>
                  </a:moveTo>
                  <a:lnTo>
                    <a:pt x="0" y="0"/>
                  </a:lnTo>
                  <a:lnTo>
                    <a:pt x="0" y="167639"/>
                  </a:lnTo>
                  <a:lnTo>
                    <a:pt x="97536" y="167639"/>
                  </a:lnTo>
                  <a:lnTo>
                    <a:pt x="97536" y="0"/>
                  </a:lnTo>
                  <a:close/>
                </a:path>
              </a:pathLst>
            </a:custGeom>
            <a:solidFill>
              <a:srgbClr val="EAEAEA"/>
            </a:solidFill>
          </p:spPr>
          <p:txBody>
            <a:bodyPr wrap="square" lIns="0" tIns="0" rIns="0" bIns="0" rtlCol="0"/>
            <a:lstStyle/>
            <a:p>
              <a:endParaRPr/>
            </a:p>
          </p:txBody>
        </p:sp>
        <p:sp>
          <p:nvSpPr>
            <p:cNvPr id="47" name="object 47"/>
            <p:cNvSpPr/>
            <p:nvPr/>
          </p:nvSpPr>
          <p:spPr>
            <a:xfrm>
              <a:off x="868679" y="3582923"/>
              <a:ext cx="97790" cy="167640"/>
            </a:xfrm>
            <a:custGeom>
              <a:avLst/>
              <a:gdLst/>
              <a:ahLst/>
              <a:cxnLst/>
              <a:rect l="l" t="t" r="r" b="b"/>
              <a:pathLst>
                <a:path w="97790" h="167639">
                  <a:moveTo>
                    <a:pt x="0" y="167639"/>
                  </a:moveTo>
                  <a:lnTo>
                    <a:pt x="97536" y="167639"/>
                  </a:lnTo>
                  <a:lnTo>
                    <a:pt x="97536" y="0"/>
                  </a:lnTo>
                  <a:lnTo>
                    <a:pt x="0" y="0"/>
                  </a:lnTo>
                  <a:lnTo>
                    <a:pt x="0" y="167639"/>
                  </a:lnTo>
                  <a:close/>
                </a:path>
              </a:pathLst>
            </a:custGeom>
            <a:ln w="9144">
              <a:solidFill>
                <a:srgbClr val="000000"/>
              </a:solidFill>
            </a:ln>
          </p:spPr>
          <p:txBody>
            <a:bodyPr wrap="square" lIns="0" tIns="0" rIns="0" bIns="0" rtlCol="0"/>
            <a:lstStyle/>
            <a:p>
              <a:endParaRPr/>
            </a:p>
          </p:txBody>
        </p:sp>
        <p:sp>
          <p:nvSpPr>
            <p:cNvPr id="48" name="object 48"/>
            <p:cNvSpPr/>
            <p:nvPr/>
          </p:nvSpPr>
          <p:spPr>
            <a:xfrm>
              <a:off x="2657794" y="3682745"/>
              <a:ext cx="877913" cy="1555083"/>
            </a:xfrm>
            <a:prstGeom prst="rect">
              <a:avLst/>
            </a:prstGeom>
            <a:blipFill>
              <a:blip r:embed="rId8" cstate="print"/>
              <a:stretch>
                <a:fillRect/>
              </a:stretch>
            </a:blipFill>
          </p:spPr>
          <p:txBody>
            <a:bodyPr wrap="square" lIns="0" tIns="0" rIns="0" bIns="0" rtlCol="0"/>
            <a:lstStyle/>
            <a:p>
              <a:endParaRPr/>
            </a:p>
          </p:txBody>
        </p:sp>
      </p:grpSp>
      <p:sp>
        <p:nvSpPr>
          <p:cNvPr id="49" name="object 49"/>
          <p:cNvSpPr txBox="1"/>
          <p:nvPr/>
        </p:nvSpPr>
        <p:spPr>
          <a:xfrm>
            <a:off x="8256270" y="3935096"/>
            <a:ext cx="2016125" cy="666115"/>
          </a:xfrm>
          <a:prstGeom prst="rect">
            <a:avLst/>
          </a:prstGeom>
        </p:spPr>
        <p:txBody>
          <a:bodyPr vert="horz" wrap="square" lIns="0" tIns="12700" rIns="0" bIns="0" rtlCol="0">
            <a:spAutoFit/>
          </a:bodyPr>
          <a:lstStyle/>
          <a:p>
            <a:pPr marL="12700" marR="643255">
              <a:spcBef>
                <a:spcPts val="100"/>
              </a:spcBef>
            </a:pPr>
            <a:r>
              <a:rPr sz="1400" b="1" spc="-5" dirty="0">
                <a:latin typeface="Arial"/>
                <a:cs typeface="Arial"/>
              </a:rPr>
              <a:t>Server/Router</a:t>
            </a:r>
            <a:r>
              <a:rPr sz="1400" b="1" spc="-80" dirty="0">
                <a:latin typeface="Arial"/>
                <a:cs typeface="Arial"/>
              </a:rPr>
              <a:t> </a:t>
            </a:r>
            <a:r>
              <a:rPr sz="1400" b="1" dirty="0">
                <a:latin typeface="Arial"/>
                <a:cs typeface="Arial"/>
              </a:rPr>
              <a:t>R  IP:</a:t>
            </a:r>
            <a:r>
              <a:rPr sz="1400" b="1" spc="-50" dirty="0">
                <a:latin typeface="Arial"/>
                <a:cs typeface="Arial"/>
              </a:rPr>
              <a:t> </a:t>
            </a:r>
            <a:r>
              <a:rPr sz="1400" b="1" spc="-10" dirty="0">
                <a:latin typeface="Arial"/>
                <a:cs typeface="Arial"/>
              </a:rPr>
              <a:t>129.25.10.11</a:t>
            </a:r>
            <a:endParaRPr sz="1400">
              <a:latin typeface="Arial"/>
              <a:cs typeface="Arial"/>
            </a:endParaRPr>
          </a:p>
          <a:p>
            <a:pPr marL="12700">
              <a:spcBef>
                <a:spcPts val="5"/>
              </a:spcBef>
            </a:pPr>
            <a:r>
              <a:rPr sz="1400" b="1" spc="-10" dirty="0">
                <a:latin typeface="Arial"/>
                <a:cs typeface="Arial"/>
              </a:rPr>
              <a:t>MAC:</a:t>
            </a:r>
            <a:r>
              <a:rPr sz="1400" b="1" spc="-35" dirty="0">
                <a:latin typeface="Arial"/>
                <a:cs typeface="Arial"/>
              </a:rPr>
              <a:t> </a:t>
            </a:r>
            <a:r>
              <a:rPr sz="1400" b="1" spc="-5" dirty="0">
                <a:latin typeface="Arial"/>
                <a:cs typeface="Arial"/>
              </a:rPr>
              <a:t>49:78:21:21:23:90</a:t>
            </a:r>
            <a:endParaRPr sz="1400">
              <a:latin typeface="Arial"/>
              <a:cs typeface="Arial"/>
            </a:endParaRPr>
          </a:p>
        </p:txBody>
      </p:sp>
      <p:grpSp>
        <p:nvGrpSpPr>
          <p:cNvPr id="50" name="object 50"/>
          <p:cNvGrpSpPr/>
          <p:nvPr/>
        </p:nvGrpSpPr>
        <p:grpSpPr>
          <a:xfrm>
            <a:off x="3387852" y="1764793"/>
            <a:ext cx="2546985" cy="688975"/>
            <a:chOff x="1863851" y="1764792"/>
            <a:chExt cx="2546985" cy="688975"/>
          </a:xfrm>
        </p:grpSpPr>
        <p:sp>
          <p:nvSpPr>
            <p:cNvPr id="51" name="object 51"/>
            <p:cNvSpPr/>
            <p:nvPr/>
          </p:nvSpPr>
          <p:spPr>
            <a:xfrm>
              <a:off x="1932431" y="1795272"/>
              <a:ext cx="2438399" cy="569976"/>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1863851" y="1764792"/>
              <a:ext cx="2546604" cy="688848"/>
            </a:xfrm>
            <a:prstGeom prst="rect">
              <a:avLst/>
            </a:prstGeom>
            <a:blipFill>
              <a:blip r:embed="rId10" cstate="print"/>
              <a:stretch>
                <a:fillRect/>
              </a:stretch>
            </a:blipFill>
          </p:spPr>
          <p:txBody>
            <a:bodyPr wrap="square" lIns="0" tIns="0" rIns="0" bIns="0" rtlCol="0"/>
            <a:lstStyle/>
            <a:p>
              <a:endParaRPr/>
            </a:p>
          </p:txBody>
        </p:sp>
        <p:sp>
          <p:nvSpPr>
            <p:cNvPr id="53" name="object 53"/>
            <p:cNvSpPr/>
            <p:nvPr/>
          </p:nvSpPr>
          <p:spPr>
            <a:xfrm>
              <a:off x="1926335" y="1789176"/>
              <a:ext cx="2426335" cy="558165"/>
            </a:xfrm>
            <a:custGeom>
              <a:avLst/>
              <a:gdLst/>
              <a:ahLst/>
              <a:cxnLst/>
              <a:rect l="l" t="t" r="r" b="b"/>
              <a:pathLst>
                <a:path w="2426335" h="558164">
                  <a:moveTo>
                    <a:pt x="2426208" y="0"/>
                  </a:moveTo>
                  <a:lnTo>
                    <a:pt x="0" y="0"/>
                  </a:lnTo>
                  <a:lnTo>
                    <a:pt x="0" y="557784"/>
                  </a:lnTo>
                  <a:lnTo>
                    <a:pt x="2426208" y="557784"/>
                  </a:lnTo>
                  <a:lnTo>
                    <a:pt x="2426208" y="0"/>
                  </a:lnTo>
                  <a:close/>
                </a:path>
              </a:pathLst>
            </a:custGeom>
            <a:solidFill>
              <a:srgbClr val="EAEAEA"/>
            </a:solidFill>
          </p:spPr>
          <p:txBody>
            <a:bodyPr wrap="square" lIns="0" tIns="0" rIns="0" bIns="0" rtlCol="0"/>
            <a:lstStyle/>
            <a:p>
              <a:endParaRPr/>
            </a:p>
          </p:txBody>
        </p:sp>
        <p:sp>
          <p:nvSpPr>
            <p:cNvPr id="54" name="object 54"/>
            <p:cNvSpPr/>
            <p:nvPr/>
          </p:nvSpPr>
          <p:spPr>
            <a:xfrm>
              <a:off x="1926335" y="1789176"/>
              <a:ext cx="2426335" cy="558165"/>
            </a:xfrm>
            <a:custGeom>
              <a:avLst/>
              <a:gdLst/>
              <a:ahLst/>
              <a:cxnLst/>
              <a:rect l="l" t="t" r="r" b="b"/>
              <a:pathLst>
                <a:path w="2426335" h="558164">
                  <a:moveTo>
                    <a:pt x="0" y="557784"/>
                  </a:moveTo>
                  <a:lnTo>
                    <a:pt x="2426208" y="557784"/>
                  </a:lnTo>
                  <a:lnTo>
                    <a:pt x="2426208" y="0"/>
                  </a:lnTo>
                  <a:lnTo>
                    <a:pt x="0" y="0"/>
                  </a:lnTo>
                  <a:lnTo>
                    <a:pt x="0" y="557784"/>
                  </a:lnTo>
                  <a:close/>
                </a:path>
              </a:pathLst>
            </a:custGeom>
            <a:ln w="9143">
              <a:solidFill>
                <a:srgbClr val="000000"/>
              </a:solidFill>
            </a:ln>
          </p:spPr>
          <p:txBody>
            <a:bodyPr wrap="square" lIns="0" tIns="0" rIns="0" bIns="0" rtlCol="0"/>
            <a:lstStyle/>
            <a:p>
              <a:endParaRPr/>
            </a:p>
          </p:txBody>
        </p:sp>
      </p:grpSp>
      <p:sp>
        <p:nvSpPr>
          <p:cNvPr id="55" name="object 55"/>
          <p:cNvSpPr txBox="1"/>
          <p:nvPr/>
        </p:nvSpPr>
        <p:spPr>
          <a:xfrm>
            <a:off x="3450336" y="1789177"/>
            <a:ext cx="2426335" cy="558165"/>
          </a:xfrm>
          <a:prstGeom prst="rect">
            <a:avLst/>
          </a:prstGeom>
        </p:spPr>
        <p:txBody>
          <a:bodyPr vert="horz" wrap="square" lIns="0" tIns="6985" rIns="0" bIns="0" rtlCol="0">
            <a:spAutoFit/>
          </a:bodyPr>
          <a:lstStyle/>
          <a:p>
            <a:pPr marL="17145">
              <a:spcBef>
                <a:spcPts val="55"/>
              </a:spcBef>
            </a:pPr>
            <a:r>
              <a:rPr sz="1200" b="1" spc="-20" dirty="0">
                <a:latin typeface="Arial"/>
                <a:cs typeface="Arial"/>
              </a:rPr>
              <a:t>MAC </a:t>
            </a:r>
            <a:r>
              <a:rPr sz="1200" b="1" spc="-5" dirty="0">
                <a:latin typeface="Arial"/>
                <a:cs typeface="Arial"/>
              </a:rPr>
              <a:t>address </a:t>
            </a:r>
            <a:r>
              <a:rPr sz="1200" b="1" dirty="0">
                <a:latin typeface="Arial"/>
                <a:cs typeface="Arial"/>
              </a:rPr>
              <a:t>of </a:t>
            </a:r>
            <a:r>
              <a:rPr sz="1200" b="1" spc="-10" dirty="0">
                <a:latin typeface="Arial"/>
                <a:cs typeface="Arial"/>
              </a:rPr>
              <a:t>129.25.10.11</a:t>
            </a:r>
            <a:r>
              <a:rPr sz="1200" b="1" spc="25" dirty="0">
                <a:latin typeface="Arial"/>
                <a:cs typeface="Arial"/>
              </a:rPr>
              <a:t> </a:t>
            </a:r>
            <a:r>
              <a:rPr sz="1200" b="1" dirty="0">
                <a:latin typeface="Arial"/>
                <a:cs typeface="Arial"/>
              </a:rPr>
              <a:t>?</a:t>
            </a:r>
            <a:endParaRPr sz="1200">
              <a:latin typeface="Arial"/>
              <a:cs typeface="Arial"/>
            </a:endParaRPr>
          </a:p>
          <a:p>
            <a:pPr marL="17145"/>
            <a:r>
              <a:rPr sz="1200" b="1" spc="-5" dirty="0">
                <a:latin typeface="Arial"/>
                <a:cs typeface="Arial"/>
              </a:rPr>
              <a:t>Requested </a:t>
            </a:r>
            <a:r>
              <a:rPr sz="1200" b="1" spc="-15" dirty="0">
                <a:latin typeface="Arial"/>
                <a:cs typeface="Arial"/>
              </a:rPr>
              <a:t>by:</a:t>
            </a:r>
            <a:r>
              <a:rPr sz="1200" b="1" spc="10" dirty="0">
                <a:latin typeface="Arial"/>
                <a:cs typeface="Arial"/>
              </a:rPr>
              <a:t> </a:t>
            </a:r>
            <a:r>
              <a:rPr sz="1200" b="1" spc="-5" dirty="0">
                <a:latin typeface="Arial"/>
                <a:cs typeface="Arial"/>
              </a:rPr>
              <a:t>49:72:16:08:64:14</a:t>
            </a:r>
            <a:endParaRPr sz="1200">
              <a:latin typeface="Arial"/>
              <a:cs typeface="Arial"/>
            </a:endParaRPr>
          </a:p>
          <a:p>
            <a:pPr marL="1046480"/>
            <a:r>
              <a:rPr sz="1200" b="1" spc="-5" dirty="0">
                <a:latin typeface="Arial"/>
                <a:cs typeface="Arial"/>
              </a:rPr>
              <a:t>(129.25.10.72)</a:t>
            </a:r>
            <a:endParaRPr sz="1200">
              <a:latin typeface="Arial"/>
              <a:cs typeface="Arial"/>
            </a:endParaRPr>
          </a:p>
        </p:txBody>
      </p:sp>
      <p:sp>
        <p:nvSpPr>
          <p:cNvPr id="56" name="object 56"/>
          <p:cNvSpPr txBox="1"/>
          <p:nvPr/>
        </p:nvSpPr>
        <p:spPr>
          <a:xfrm>
            <a:off x="2806700" y="1523491"/>
            <a:ext cx="3926204"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ARP-Request </a:t>
            </a:r>
            <a:r>
              <a:rPr sz="1200" b="1" dirty="0">
                <a:latin typeface="Arial"/>
                <a:cs typeface="Arial"/>
              </a:rPr>
              <a:t>to </a:t>
            </a:r>
            <a:r>
              <a:rPr sz="1200" b="1" spc="-20" dirty="0">
                <a:latin typeface="Arial"/>
                <a:cs typeface="Arial"/>
              </a:rPr>
              <a:t>MAC </a:t>
            </a:r>
            <a:r>
              <a:rPr sz="1200" b="1" dirty="0">
                <a:latin typeface="Arial"/>
                <a:cs typeface="Arial"/>
              </a:rPr>
              <a:t>FF:FF:FF:FF:FF:FF</a:t>
            </a:r>
            <a:r>
              <a:rPr sz="1200" b="1" spc="90" dirty="0">
                <a:latin typeface="Arial"/>
                <a:cs typeface="Arial"/>
              </a:rPr>
              <a:t> </a:t>
            </a:r>
            <a:r>
              <a:rPr sz="1200" b="1" spc="-5" dirty="0">
                <a:latin typeface="Arial"/>
                <a:cs typeface="Arial"/>
              </a:rPr>
              <a:t>(Broadcast)</a:t>
            </a:r>
            <a:endParaRPr sz="1200">
              <a:latin typeface="Arial"/>
              <a:cs typeface="Arial"/>
            </a:endParaRPr>
          </a:p>
        </p:txBody>
      </p:sp>
      <p:grpSp>
        <p:nvGrpSpPr>
          <p:cNvPr id="57" name="object 57"/>
          <p:cNvGrpSpPr/>
          <p:nvPr/>
        </p:nvGrpSpPr>
        <p:grpSpPr>
          <a:xfrm>
            <a:off x="2753613" y="1721992"/>
            <a:ext cx="5289550" cy="2595880"/>
            <a:chOff x="1229613" y="1721992"/>
            <a:chExt cx="5289550" cy="2595880"/>
          </a:xfrm>
        </p:grpSpPr>
        <p:sp>
          <p:nvSpPr>
            <p:cNvPr id="58" name="object 58"/>
            <p:cNvSpPr/>
            <p:nvPr/>
          </p:nvSpPr>
          <p:spPr>
            <a:xfrm>
              <a:off x="1229614" y="2050922"/>
              <a:ext cx="5289550" cy="2266950"/>
            </a:xfrm>
            <a:custGeom>
              <a:avLst/>
              <a:gdLst/>
              <a:ahLst/>
              <a:cxnLst/>
              <a:rect l="l" t="t" r="r" b="b"/>
              <a:pathLst>
                <a:path w="5289550" h="2266950">
                  <a:moveTo>
                    <a:pt x="695706" y="17145"/>
                  </a:moveTo>
                  <a:lnTo>
                    <a:pt x="694893" y="16891"/>
                  </a:lnTo>
                  <a:lnTo>
                    <a:pt x="641604" y="0"/>
                  </a:lnTo>
                  <a:lnTo>
                    <a:pt x="644791" y="20002"/>
                  </a:lnTo>
                  <a:lnTo>
                    <a:pt x="629539" y="24003"/>
                  </a:lnTo>
                  <a:lnTo>
                    <a:pt x="629285" y="24003"/>
                  </a:lnTo>
                  <a:lnTo>
                    <a:pt x="628904" y="24130"/>
                  </a:lnTo>
                  <a:lnTo>
                    <a:pt x="562991" y="62865"/>
                  </a:lnTo>
                  <a:lnTo>
                    <a:pt x="530860" y="90932"/>
                  </a:lnTo>
                  <a:lnTo>
                    <a:pt x="499237" y="124460"/>
                  </a:lnTo>
                  <a:lnTo>
                    <a:pt x="467995" y="163195"/>
                  </a:lnTo>
                  <a:lnTo>
                    <a:pt x="437134" y="207137"/>
                  </a:lnTo>
                  <a:lnTo>
                    <a:pt x="407035" y="256032"/>
                  </a:lnTo>
                  <a:lnTo>
                    <a:pt x="377444" y="309499"/>
                  </a:lnTo>
                  <a:lnTo>
                    <a:pt x="348488" y="367538"/>
                  </a:lnTo>
                  <a:lnTo>
                    <a:pt x="320294" y="429895"/>
                  </a:lnTo>
                  <a:lnTo>
                    <a:pt x="292862" y="496443"/>
                  </a:lnTo>
                  <a:lnTo>
                    <a:pt x="266192" y="566801"/>
                  </a:lnTo>
                  <a:lnTo>
                    <a:pt x="240538" y="640842"/>
                  </a:lnTo>
                  <a:lnTo>
                    <a:pt x="215773" y="718439"/>
                  </a:lnTo>
                  <a:lnTo>
                    <a:pt x="191897" y="799211"/>
                  </a:lnTo>
                  <a:lnTo>
                    <a:pt x="169291" y="883031"/>
                  </a:lnTo>
                  <a:lnTo>
                    <a:pt x="147701" y="969899"/>
                  </a:lnTo>
                  <a:lnTo>
                    <a:pt x="127381" y="1059307"/>
                  </a:lnTo>
                  <a:lnTo>
                    <a:pt x="108331" y="1151255"/>
                  </a:lnTo>
                  <a:lnTo>
                    <a:pt x="90551" y="1245489"/>
                  </a:lnTo>
                  <a:lnTo>
                    <a:pt x="74168" y="1341755"/>
                  </a:lnTo>
                  <a:lnTo>
                    <a:pt x="59309" y="1439799"/>
                  </a:lnTo>
                  <a:lnTo>
                    <a:pt x="45974" y="1539494"/>
                  </a:lnTo>
                  <a:lnTo>
                    <a:pt x="34124" y="1640840"/>
                  </a:lnTo>
                  <a:lnTo>
                    <a:pt x="23926" y="1743202"/>
                  </a:lnTo>
                  <a:lnTo>
                    <a:pt x="15494" y="1847469"/>
                  </a:lnTo>
                  <a:lnTo>
                    <a:pt x="8737" y="1951609"/>
                  </a:lnTo>
                  <a:lnTo>
                    <a:pt x="3987" y="2056257"/>
                  </a:lnTo>
                  <a:lnTo>
                    <a:pt x="939" y="2161286"/>
                  </a:lnTo>
                  <a:lnTo>
                    <a:pt x="0" y="2266569"/>
                  </a:lnTo>
                  <a:lnTo>
                    <a:pt x="12700" y="2266696"/>
                  </a:lnTo>
                  <a:lnTo>
                    <a:pt x="13652" y="2161159"/>
                  </a:lnTo>
                  <a:lnTo>
                    <a:pt x="16713" y="2055876"/>
                  </a:lnTo>
                  <a:lnTo>
                    <a:pt x="21488" y="1950974"/>
                  </a:lnTo>
                  <a:lnTo>
                    <a:pt x="28257" y="1846707"/>
                  </a:lnTo>
                  <a:lnTo>
                    <a:pt x="36588" y="1744218"/>
                  </a:lnTo>
                  <a:lnTo>
                    <a:pt x="46736" y="1642110"/>
                  </a:lnTo>
                  <a:lnTo>
                    <a:pt x="58547" y="1541018"/>
                  </a:lnTo>
                  <a:lnTo>
                    <a:pt x="71882" y="1441450"/>
                  </a:lnTo>
                  <a:lnTo>
                    <a:pt x="86741" y="1343660"/>
                  </a:lnTo>
                  <a:lnTo>
                    <a:pt x="103124" y="1247648"/>
                  </a:lnTo>
                  <a:lnTo>
                    <a:pt x="120777" y="1153668"/>
                  </a:lnTo>
                  <a:lnTo>
                    <a:pt x="139827" y="1061847"/>
                  </a:lnTo>
                  <a:lnTo>
                    <a:pt x="160147" y="972693"/>
                  </a:lnTo>
                  <a:lnTo>
                    <a:pt x="181610" y="886079"/>
                  </a:lnTo>
                  <a:lnTo>
                    <a:pt x="204216" y="802513"/>
                  </a:lnTo>
                  <a:lnTo>
                    <a:pt x="227838" y="721995"/>
                  </a:lnTo>
                  <a:lnTo>
                    <a:pt x="252603" y="644652"/>
                  </a:lnTo>
                  <a:lnTo>
                    <a:pt x="278130" y="570865"/>
                  </a:lnTo>
                  <a:lnTo>
                    <a:pt x="304673" y="500888"/>
                  </a:lnTo>
                  <a:lnTo>
                    <a:pt x="331978" y="434721"/>
                  </a:lnTo>
                  <a:lnTo>
                    <a:pt x="360045" y="372745"/>
                  </a:lnTo>
                  <a:lnTo>
                    <a:pt x="388874" y="315214"/>
                  </a:lnTo>
                  <a:lnTo>
                    <a:pt x="418211" y="262128"/>
                  </a:lnTo>
                  <a:lnTo>
                    <a:pt x="448056" y="213868"/>
                  </a:lnTo>
                  <a:lnTo>
                    <a:pt x="478409" y="170561"/>
                  </a:lnTo>
                  <a:lnTo>
                    <a:pt x="509016" y="132334"/>
                  </a:lnTo>
                  <a:lnTo>
                    <a:pt x="540131" y="99568"/>
                  </a:lnTo>
                  <a:lnTo>
                    <a:pt x="571373" y="72390"/>
                  </a:lnTo>
                  <a:lnTo>
                    <a:pt x="618236" y="42799"/>
                  </a:lnTo>
                  <a:lnTo>
                    <a:pt x="646798" y="32575"/>
                  </a:lnTo>
                  <a:lnTo>
                    <a:pt x="649605" y="50165"/>
                  </a:lnTo>
                  <a:lnTo>
                    <a:pt x="695706" y="17145"/>
                  </a:lnTo>
                  <a:close/>
                </a:path>
                <a:path w="5289550" h="2266950">
                  <a:moveTo>
                    <a:pt x="1916557" y="296164"/>
                  </a:moveTo>
                  <a:lnTo>
                    <a:pt x="1903857" y="295910"/>
                  </a:lnTo>
                  <a:lnTo>
                    <a:pt x="1864868" y="2196477"/>
                  </a:lnTo>
                  <a:lnTo>
                    <a:pt x="1845818" y="2196084"/>
                  </a:lnTo>
                  <a:lnTo>
                    <a:pt x="1870202" y="2247392"/>
                  </a:lnTo>
                  <a:lnTo>
                    <a:pt x="1890141" y="2209419"/>
                  </a:lnTo>
                  <a:lnTo>
                    <a:pt x="1896618" y="2197100"/>
                  </a:lnTo>
                  <a:lnTo>
                    <a:pt x="1877568" y="2196731"/>
                  </a:lnTo>
                  <a:lnTo>
                    <a:pt x="1916557" y="296164"/>
                  </a:lnTo>
                  <a:close/>
                </a:path>
                <a:path w="5289550" h="2266950">
                  <a:moveTo>
                    <a:pt x="5289410" y="2195830"/>
                  </a:moveTo>
                  <a:lnTo>
                    <a:pt x="5270398" y="2196071"/>
                  </a:lnTo>
                  <a:lnTo>
                    <a:pt x="5270373" y="2194306"/>
                  </a:lnTo>
                  <a:lnTo>
                    <a:pt x="5267960" y="2141855"/>
                  </a:lnTo>
                  <a:lnTo>
                    <a:pt x="5258816" y="2037207"/>
                  </a:lnTo>
                  <a:lnTo>
                    <a:pt x="5243703" y="1933067"/>
                  </a:lnTo>
                  <a:lnTo>
                    <a:pt x="5222875" y="1829435"/>
                  </a:lnTo>
                  <a:lnTo>
                    <a:pt x="5196459" y="1726692"/>
                  </a:lnTo>
                  <a:lnTo>
                    <a:pt x="5164836" y="1624965"/>
                  </a:lnTo>
                  <a:lnTo>
                    <a:pt x="5128133" y="1524508"/>
                  </a:lnTo>
                  <a:lnTo>
                    <a:pt x="5086477" y="1425448"/>
                  </a:lnTo>
                  <a:lnTo>
                    <a:pt x="5040122" y="1328039"/>
                  </a:lnTo>
                  <a:lnTo>
                    <a:pt x="4989195" y="1232535"/>
                  </a:lnTo>
                  <a:lnTo>
                    <a:pt x="4933950" y="1139063"/>
                  </a:lnTo>
                  <a:lnTo>
                    <a:pt x="4874641" y="1047750"/>
                  </a:lnTo>
                  <a:lnTo>
                    <a:pt x="4811395" y="958977"/>
                  </a:lnTo>
                  <a:lnTo>
                    <a:pt x="4744339" y="872871"/>
                  </a:lnTo>
                  <a:lnTo>
                    <a:pt x="4673854" y="789559"/>
                  </a:lnTo>
                  <a:lnTo>
                    <a:pt x="4599940" y="709549"/>
                  </a:lnTo>
                  <a:lnTo>
                    <a:pt x="4522978" y="632587"/>
                  </a:lnTo>
                  <a:lnTo>
                    <a:pt x="4442968" y="559181"/>
                  </a:lnTo>
                  <a:lnTo>
                    <a:pt x="4360164" y="489458"/>
                  </a:lnTo>
                  <a:lnTo>
                    <a:pt x="4274947" y="423545"/>
                  </a:lnTo>
                  <a:lnTo>
                    <a:pt x="4187190" y="361696"/>
                  </a:lnTo>
                  <a:lnTo>
                    <a:pt x="4097528" y="304292"/>
                  </a:lnTo>
                  <a:lnTo>
                    <a:pt x="4005707" y="251206"/>
                  </a:lnTo>
                  <a:lnTo>
                    <a:pt x="3911981" y="203073"/>
                  </a:lnTo>
                  <a:lnTo>
                    <a:pt x="3816858" y="159639"/>
                  </a:lnTo>
                  <a:lnTo>
                    <a:pt x="3720338" y="121285"/>
                  </a:lnTo>
                  <a:lnTo>
                    <a:pt x="3622548" y="88519"/>
                  </a:lnTo>
                  <a:lnTo>
                    <a:pt x="3523742" y="61087"/>
                  </a:lnTo>
                  <a:lnTo>
                    <a:pt x="3424301" y="39370"/>
                  </a:lnTo>
                  <a:lnTo>
                    <a:pt x="3374390" y="30734"/>
                  </a:lnTo>
                  <a:lnTo>
                    <a:pt x="3324098" y="23622"/>
                  </a:lnTo>
                  <a:lnTo>
                    <a:pt x="3273933" y="18034"/>
                  </a:lnTo>
                  <a:lnTo>
                    <a:pt x="3223641" y="14097"/>
                  </a:lnTo>
                  <a:lnTo>
                    <a:pt x="3173222" y="11684"/>
                  </a:lnTo>
                  <a:lnTo>
                    <a:pt x="3123057" y="10795"/>
                  </a:lnTo>
                  <a:lnTo>
                    <a:pt x="3122803" y="23495"/>
                  </a:lnTo>
                  <a:lnTo>
                    <a:pt x="3172968" y="24384"/>
                  </a:lnTo>
                  <a:lnTo>
                    <a:pt x="3223006" y="26670"/>
                  </a:lnTo>
                  <a:lnTo>
                    <a:pt x="3272917" y="30734"/>
                  </a:lnTo>
                  <a:lnTo>
                    <a:pt x="3322701" y="36195"/>
                  </a:lnTo>
                  <a:lnTo>
                    <a:pt x="3372485" y="43307"/>
                  </a:lnTo>
                  <a:lnTo>
                    <a:pt x="3422142" y="51943"/>
                  </a:lnTo>
                  <a:lnTo>
                    <a:pt x="3521075" y="73406"/>
                  </a:lnTo>
                  <a:lnTo>
                    <a:pt x="3619246" y="100711"/>
                  </a:lnTo>
                  <a:lnTo>
                    <a:pt x="3716274" y="133350"/>
                  </a:lnTo>
                  <a:lnTo>
                    <a:pt x="3812159" y="171450"/>
                  </a:lnTo>
                  <a:lnTo>
                    <a:pt x="3906774" y="214503"/>
                  </a:lnTo>
                  <a:lnTo>
                    <a:pt x="3999865" y="262509"/>
                  </a:lnTo>
                  <a:lnTo>
                    <a:pt x="4091051" y="315214"/>
                  </a:lnTo>
                  <a:lnTo>
                    <a:pt x="4180459" y="372491"/>
                  </a:lnTo>
                  <a:lnTo>
                    <a:pt x="4267581" y="433959"/>
                  </a:lnTo>
                  <a:lnTo>
                    <a:pt x="4352417" y="499491"/>
                  </a:lnTo>
                  <a:lnTo>
                    <a:pt x="4434840" y="568833"/>
                  </a:lnTo>
                  <a:lnTo>
                    <a:pt x="4514342" y="641858"/>
                  </a:lnTo>
                  <a:lnTo>
                    <a:pt x="4591050" y="718439"/>
                  </a:lnTo>
                  <a:lnTo>
                    <a:pt x="4664583" y="798195"/>
                  </a:lnTo>
                  <a:lnTo>
                    <a:pt x="4734687" y="881126"/>
                  </a:lnTo>
                  <a:lnTo>
                    <a:pt x="4801362" y="966724"/>
                  </a:lnTo>
                  <a:lnTo>
                    <a:pt x="4864354" y="1055116"/>
                  </a:lnTo>
                  <a:lnTo>
                    <a:pt x="4923409" y="1145921"/>
                  </a:lnTo>
                  <a:lnTo>
                    <a:pt x="4978273" y="1239012"/>
                  </a:lnTo>
                  <a:lnTo>
                    <a:pt x="5028946" y="1334008"/>
                  </a:lnTo>
                  <a:lnTo>
                    <a:pt x="5075047" y="1430909"/>
                  </a:lnTo>
                  <a:lnTo>
                    <a:pt x="5116449" y="1529473"/>
                  </a:lnTo>
                  <a:lnTo>
                    <a:pt x="5152898" y="1629283"/>
                  </a:lnTo>
                  <a:lnTo>
                    <a:pt x="5184394" y="1730502"/>
                  </a:lnTo>
                  <a:lnTo>
                    <a:pt x="5210556" y="1832610"/>
                  </a:lnTo>
                  <a:lnTo>
                    <a:pt x="5231257" y="1935607"/>
                  </a:lnTo>
                  <a:lnTo>
                    <a:pt x="5246243" y="2039112"/>
                  </a:lnTo>
                  <a:lnTo>
                    <a:pt x="5255387" y="2142998"/>
                  </a:lnTo>
                  <a:lnTo>
                    <a:pt x="5257635" y="2194306"/>
                  </a:lnTo>
                  <a:lnTo>
                    <a:pt x="5257685" y="2196236"/>
                  </a:lnTo>
                  <a:lnTo>
                    <a:pt x="5238623" y="2196465"/>
                  </a:lnTo>
                  <a:lnTo>
                    <a:pt x="5264785" y="2246884"/>
                  </a:lnTo>
                  <a:lnTo>
                    <a:pt x="5283098" y="2208911"/>
                  </a:lnTo>
                  <a:lnTo>
                    <a:pt x="5289410" y="2195830"/>
                  </a:lnTo>
                  <a:close/>
                </a:path>
              </a:pathLst>
            </a:custGeom>
            <a:solidFill>
              <a:srgbClr val="000000"/>
            </a:solidFill>
          </p:spPr>
          <p:txBody>
            <a:bodyPr wrap="square" lIns="0" tIns="0" rIns="0" bIns="0" rtlCol="0"/>
            <a:lstStyle/>
            <a:p>
              <a:endParaRPr/>
            </a:p>
          </p:txBody>
        </p:sp>
        <p:sp>
          <p:nvSpPr>
            <p:cNvPr id="59" name="object 59"/>
            <p:cNvSpPr/>
            <p:nvPr/>
          </p:nvSpPr>
          <p:spPr>
            <a:xfrm>
              <a:off x="1498091" y="1725167"/>
              <a:ext cx="259079" cy="448309"/>
            </a:xfrm>
            <a:custGeom>
              <a:avLst/>
              <a:gdLst/>
              <a:ahLst/>
              <a:cxnLst/>
              <a:rect l="l" t="t" r="r" b="b"/>
              <a:pathLst>
                <a:path w="259080" h="448310">
                  <a:moveTo>
                    <a:pt x="129540" y="0"/>
                  </a:moveTo>
                  <a:lnTo>
                    <a:pt x="64177" y="30592"/>
                  </a:lnTo>
                  <a:lnTo>
                    <a:pt x="37957" y="65627"/>
                  </a:lnTo>
                  <a:lnTo>
                    <a:pt x="17695" y="110969"/>
                  </a:lnTo>
                  <a:lnTo>
                    <a:pt x="4630" y="164482"/>
                  </a:lnTo>
                  <a:lnTo>
                    <a:pt x="0" y="224028"/>
                  </a:lnTo>
                  <a:lnTo>
                    <a:pt x="4630" y="283573"/>
                  </a:lnTo>
                  <a:lnTo>
                    <a:pt x="17695" y="337086"/>
                  </a:lnTo>
                  <a:lnTo>
                    <a:pt x="37957" y="382428"/>
                  </a:lnTo>
                  <a:lnTo>
                    <a:pt x="64177" y="417463"/>
                  </a:lnTo>
                  <a:lnTo>
                    <a:pt x="95117" y="440051"/>
                  </a:lnTo>
                  <a:lnTo>
                    <a:pt x="129540" y="448056"/>
                  </a:lnTo>
                  <a:lnTo>
                    <a:pt x="163962" y="440051"/>
                  </a:lnTo>
                  <a:lnTo>
                    <a:pt x="194902" y="417463"/>
                  </a:lnTo>
                  <a:lnTo>
                    <a:pt x="221122" y="382428"/>
                  </a:lnTo>
                  <a:lnTo>
                    <a:pt x="241384" y="337086"/>
                  </a:lnTo>
                  <a:lnTo>
                    <a:pt x="254449" y="283573"/>
                  </a:lnTo>
                  <a:lnTo>
                    <a:pt x="259080" y="224028"/>
                  </a:lnTo>
                  <a:lnTo>
                    <a:pt x="254449" y="164482"/>
                  </a:lnTo>
                  <a:lnTo>
                    <a:pt x="241384" y="110969"/>
                  </a:lnTo>
                  <a:lnTo>
                    <a:pt x="221122" y="65627"/>
                  </a:lnTo>
                  <a:lnTo>
                    <a:pt x="194902" y="30592"/>
                  </a:lnTo>
                  <a:lnTo>
                    <a:pt x="163962" y="8004"/>
                  </a:lnTo>
                  <a:lnTo>
                    <a:pt x="129540" y="0"/>
                  </a:lnTo>
                  <a:close/>
                </a:path>
              </a:pathLst>
            </a:custGeom>
            <a:solidFill>
              <a:srgbClr val="EAEAEA"/>
            </a:solidFill>
          </p:spPr>
          <p:txBody>
            <a:bodyPr wrap="square" lIns="0" tIns="0" rIns="0" bIns="0" rtlCol="0"/>
            <a:lstStyle/>
            <a:p>
              <a:endParaRPr/>
            </a:p>
          </p:txBody>
        </p:sp>
        <p:sp>
          <p:nvSpPr>
            <p:cNvPr id="60" name="object 60"/>
            <p:cNvSpPr/>
            <p:nvPr/>
          </p:nvSpPr>
          <p:spPr>
            <a:xfrm>
              <a:off x="1498091" y="1725167"/>
              <a:ext cx="259079" cy="448309"/>
            </a:xfrm>
            <a:custGeom>
              <a:avLst/>
              <a:gdLst/>
              <a:ahLst/>
              <a:cxnLst/>
              <a:rect l="l" t="t" r="r" b="b"/>
              <a:pathLst>
                <a:path w="259080" h="448310">
                  <a:moveTo>
                    <a:pt x="0" y="224028"/>
                  </a:moveTo>
                  <a:lnTo>
                    <a:pt x="4630" y="164482"/>
                  </a:lnTo>
                  <a:lnTo>
                    <a:pt x="17695" y="110969"/>
                  </a:lnTo>
                  <a:lnTo>
                    <a:pt x="37957" y="65627"/>
                  </a:lnTo>
                  <a:lnTo>
                    <a:pt x="64177" y="30592"/>
                  </a:lnTo>
                  <a:lnTo>
                    <a:pt x="95117" y="8004"/>
                  </a:lnTo>
                  <a:lnTo>
                    <a:pt x="129540" y="0"/>
                  </a:lnTo>
                  <a:lnTo>
                    <a:pt x="163962" y="8004"/>
                  </a:lnTo>
                  <a:lnTo>
                    <a:pt x="194902" y="30592"/>
                  </a:lnTo>
                  <a:lnTo>
                    <a:pt x="221122" y="65627"/>
                  </a:lnTo>
                  <a:lnTo>
                    <a:pt x="241384" y="110969"/>
                  </a:lnTo>
                  <a:lnTo>
                    <a:pt x="254449" y="164482"/>
                  </a:lnTo>
                  <a:lnTo>
                    <a:pt x="259080" y="224028"/>
                  </a:lnTo>
                  <a:lnTo>
                    <a:pt x="254449" y="283573"/>
                  </a:lnTo>
                  <a:lnTo>
                    <a:pt x="241384" y="337086"/>
                  </a:lnTo>
                  <a:lnTo>
                    <a:pt x="221122" y="382428"/>
                  </a:lnTo>
                  <a:lnTo>
                    <a:pt x="194902" y="417463"/>
                  </a:lnTo>
                  <a:lnTo>
                    <a:pt x="163962" y="440051"/>
                  </a:lnTo>
                  <a:lnTo>
                    <a:pt x="129540" y="448056"/>
                  </a:lnTo>
                  <a:lnTo>
                    <a:pt x="95117" y="440051"/>
                  </a:lnTo>
                  <a:lnTo>
                    <a:pt x="64177" y="417463"/>
                  </a:lnTo>
                  <a:lnTo>
                    <a:pt x="37957" y="382428"/>
                  </a:lnTo>
                  <a:lnTo>
                    <a:pt x="17695" y="337086"/>
                  </a:lnTo>
                  <a:lnTo>
                    <a:pt x="4630" y="283573"/>
                  </a:lnTo>
                  <a:lnTo>
                    <a:pt x="0" y="224028"/>
                  </a:lnTo>
                  <a:close/>
                </a:path>
              </a:pathLst>
            </a:custGeom>
            <a:ln w="6096">
              <a:solidFill>
                <a:srgbClr val="000000"/>
              </a:solidFill>
            </a:ln>
          </p:spPr>
          <p:txBody>
            <a:bodyPr wrap="square" lIns="0" tIns="0" rIns="0" bIns="0" rtlCol="0"/>
            <a:lstStyle/>
            <a:p>
              <a:endParaRPr/>
            </a:p>
          </p:txBody>
        </p:sp>
      </p:grpSp>
      <p:sp>
        <p:nvSpPr>
          <p:cNvPr id="61" name="object 61"/>
          <p:cNvSpPr txBox="1"/>
          <p:nvPr/>
        </p:nvSpPr>
        <p:spPr>
          <a:xfrm>
            <a:off x="3083178" y="1810892"/>
            <a:ext cx="138430" cy="258404"/>
          </a:xfrm>
          <a:prstGeom prst="rect">
            <a:avLst/>
          </a:prstGeom>
        </p:spPr>
        <p:txBody>
          <a:bodyPr vert="horz" wrap="square" lIns="0" tIns="12065" rIns="0" bIns="0" rtlCol="0">
            <a:spAutoFit/>
          </a:bodyPr>
          <a:lstStyle/>
          <a:p>
            <a:pPr marL="12700">
              <a:spcBef>
                <a:spcPts val="95"/>
              </a:spcBef>
            </a:pPr>
            <a:r>
              <a:rPr sz="1600" b="1" spc="-5" dirty="0">
                <a:latin typeface="Arial"/>
                <a:cs typeface="Arial"/>
              </a:rPr>
              <a:t>1</a:t>
            </a:r>
            <a:endParaRPr sz="1600">
              <a:latin typeface="Arial"/>
              <a:cs typeface="Arial"/>
            </a:endParaRPr>
          </a:p>
        </p:txBody>
      </p:sp>
      <p:grpSp>
        <p:nvGrpSpPr>
          <p:cNvPr id="62" name="object 62"/>
          <p:cNvGrpSpPr/>
          <p:nvPr/>
        </p:nvGrpSpPr>
        <p:grpSpPr>
          <a:xfrm>
            <a:off x="4626864" y="2887980"/>
            <a:ext cx="2428240" cy="688975"/>
            <a:chOff x="3102864" y="2887979"/>
            <a:chExt cx="2428240" cy="688975"/>
          </a:xfrm>
        </p:grpSpPr>
        <p:sp>
          <p:nvSpPr>
            <p:cNvPr id="63" name="object 63"/>
            <p:cNvSpPr/>
            <p:nvPr/>
          </p:nvSpPr>
          <p:spPr>
            <a:xfrm>
              <a:off x="3171444" y="2918459"/>
              <a:ext cx="2359152" cy="569976"/>
            </a:xfrm>
            <a:prstGeom prst="rect">
              <a:avLst/>
            </a:prstGeom>
            <a:blipFill>
              <a:blip r:embed="rId11" cstate="print"/>
              <a:stretch>
                <a:fillRect/>
              </a:stretch>
            </a:blipFill>
          </p:spPr>
          <p:txBody>
            <a:bodyPr wrap="square" lIns="0" tIns="0" rIns="0" bIns="0" rtlCol="0"/>
            <a:lstStyle/>
            <a:p>
              <a:endParaRPr/>
            </a:p>
          </p:txBody>
        </p:sp>
        <p:sp>
          <p:nvSpPr>
            <p:cNvPr id="64" name="object 64"/>
            <p:cNvSpPr/>
            <p:nvPr/>
          </p:nvSpPr>
          <p:spPr>
            <a:xfrm>
              <a:off x="3102864" y="2887979"/>
              <a:ext cx="2168652" cy="688848"/>
            </a:xfrm>
            <a:prstGeom prst="rect">
              <a:avLst/>
            </a:prstGeom>
            <a:blipFill>
              <a:blip r:embed="rId12" cstate="print"/>
              <a:stretch>
                <a:fillRect/>
              </a:stretch>
            </a:blipFill>
          </p:spPr>
          <p:txBody>
            <a:bodyPr wrap="square" lIns="0" tIns="0" rIns="0" bIns="0" rtlCol="0"/>
            <a:lstStyle/>
            <a:p>
              <a:endParaRPr/>
            </a:p>
          </p:txBody>
        </p:sp>
        <p:sp>
          <p:nvSpPr>
            <p:cNvPr id="65" name="object 65"/>
            <p:cNvSpPr/>
            <p:nvPr/>
          </p:nvSpPr>
          <p:spPr>
            <a:xfrm>
              <a:off x="3165348" y="2912363"/>
              <a:ext cx="2346960" cy="558165"/>
            </a:xfrm>
            <a:custGeom>
              <a:avLst/>
              <a:gdLst/>
              <a:ahLst/>
              <a:cxnLst/>
              <a:rect l="l" t="t" r="r" b="b"/>
              <a:pathLst>
                <a:path w="2346960" h="558164">
                  <a:moveTo>
                    <a:pt x="2346960" y="0"/>
                  </a:moveTo>
                  <a:lnTo>
                    <a:pt x="0" y="0"/>
                  </a:lnTo>
                  <a:lnTo>
                    <a:pt x="0" y="557784"/>
                  </a:lnTo>
                  <a:lnTo>
                    <a:pt x="2346960" y="557784"/>
                  </a:lnTo>
                  <a:lnTo>
                    <a:pt x="2346960" y="0"/>
                  </a:lnTo>
                  <a:close/>
                </a:path>
              </a:pathLst>
            </a:custGeom>
            <a:solidFill>
              <a:srgbClr val="EAEAEA"/>
            </a:solidFill>
          </p:spPr>
          <p:txBody>
            <a:bodyPr wrap="square" lIns="0" tIns="0" rIns="0" bIns="0" rtlCol="0"/>
            <a:lstStyle/>
            <a:p>
              <a:endParaRPr/>
            </a:p>
          </p:txBody>
        </p:sp>
      </p:grpSp>
      <p:sp>
        <p:nvSpPr>
          <p:cNvPr id="66" name="object 66"/>
          <p:cNvSpPr txBox="1"/>
          <p:nvPr/>
        </p:nvSpPr>
        <p:spPr>
          <a:xfrm>
            <a:off x="4689348" y="2912365"/>
            <a:ext cx="2346960" cy="558165"/>
          </a:xfrm>
          <a:prstGeom prst="rect">
            <a:avLst/>
          </a:prstGeom>
          <a:ln w="9144">
            <a:solidFill>
              <a:srgbClr val="000000"/>
            </a:solidFill>
          </a:ln>
        </p:spPr>
        <p:txBody>
          <a:bodyPr vert="horz" wrap="square" lIns="0" tIns="7620" rIns="0" bIns="0" rtlCol="0">
            <a:spAutoFit/>
          </a:bodyPr>
          <a:lstStyle/>
          <a:p>
            <a:pPr marL="17780">
              <a:spcBef>
                <a:spcPts val="60"/>
              </a:spcBef>
            </a:pPr>
            <a:r>
              <a:rPr sz="1200" b="1" spc="-10" dirty="0">
                <a:latin typeface="Arial"/>
                <a:cs typeface="Arial"/>
              </a:rPr>
              <a:t>Reply:</a:t>
            </a:r>
            <a:r>
              <a:rPr sz="1200" b="1" spc="15" dirty="0">
                <a:latin typeface="Arial"/>
                <a:cs typeface="Arial"/>
              </a:rPr>
              <a:t> </a:t>
            </a:r>
            <a:r>
              <a:rPr sz="1200" b="1" spc="-10" dirty="0">
                <a:latin typeface="Arial"/>
                <a:cs typeface="Arial"/>
              </a:rPr>
              <a:t>129.25.10.11</a:t>
            </a:r>
            <a:endParaRPr sz="1200" dirty="0">
              <a:latin typeface="Arial"/>
              <a:cs typeface="Arial"/>
            </a:endParaRPr>
          </a:p>
          <a:p>
            <a:pPr marL="531495"/>
            <a:r>
              <a:rPr sz="1200" b="1" spc="-5" dirty="0">
                <a:latin typeface="Arial"/>
                <a:cs typeface="Arial"/>
              </a:rPr>
              <a:t>(49:78:21:21:23:90)</a:t>
            </a:r>
            <a:endParaRPr sz="1200" dirty="0">
              <a:latin typeface="Arial"/>
              <a:cs typeface="Arial"/>
            </a:endParaRPr>
          </a:p>
          <a:p>
            <a:pPr marL="17780"/>
            <a:r>
              <a:rPr sz="1200" b="1" spc="-5" dirty="0">
                <a:latin typeface="Arial"/>
                <a:cs typeface="Arial"/>
              </a:rPr>
              <a:t>Requested </a:t>
            </a:r>
            <a:r>
              <a:rPr sz="1200" b="1" spc="-15" dirty="0">
                <a:latin typeface="Arial"/>
                <a:cs typeface="Arial"/>
              </a:rPr>
              <a:t>by:</a:t>
            </a:r>
            <a:r>
              <a:rPr sz="1200" b="1" spc="20" dirty="0">
                <a:latin typeface="Arial"/>
                <a:cs typeface="Arial"/>
              </a:rPr>
              <a:t> </a:t>
            </a:r>
            <a:r>
              <a:rPr sz="1200" b="1" spc="-5" dirty="0">
                <a:latin typeface="Arial"/>
                <a:cs typeface="Arial"/>
              </a:rPr>
              <a:t>129.25.10.72</a:t>
            </a:r>
            <a:endParaRPr sz="1200" dirty="0">
              <a:latin typeface="Arial"/>
              <a:cs typeface="Arial"/>
            </a:endParaRPr>
          </a:p>
        </p:txBody>
      </p:sp>
      <p:sp>
        <p:nvSpPr>
          <p:cNvPr id="67" name="object 67"/>
          <p:cNvSpPr txBox="1"/>
          <p:nvPr/>
        </p:nvSpPr>
        <p:spPr>
          <a:xfrm>
            <a:off x="4543171" y="2642361"/>
            <a:ext cx="2698115" cy="197490"/>
          </a:xfrm>
          <a:prstGeom prst="rect">
            <a:avLst/>
          </a:prstGeom>
        </p:spPr>
        <p:txBody>
          <a:bodyPr vert="horz" wrap="square" lIns="0" tIns="12700" rIns="0" bIns="0" rtlCol="0">
            <a:spAutoFit/>
          </a:bodyPr>
          <a:lstStyle/>
          <a:p>
            <a:pPr marL="12700">
              <a:spcBef>
                <a:spcPts val="100"/>
              </a:spcBef>
            </a:pPr>
            <a:r>
              <a:rPr sz="1200" b="1" spc="-10" dirty="0">
                <a:latin typeface="Arial"/>
                <a:cs typeface="Arial"/>
              </a:rPr>
              <a:t>ARP-Reply </a:t>
            </a:r>
            <a:r>
              <a:rPr sz="1200" b="1" dirty="0">
                <a:latin typeface="Arial"/>
                <a:cs typeface="Arial"/>
              </a:rPr>
              <a:t>to </a:t>
            </a:r>
            <a:r>
              <a:rPr sz="1200" b="1" spc="-20" dirty="0">
                <a:latin typeface="Arial"/>
                <a:cs typeface="Arial"/>
              </a:rPr>
              <a:t>MAC</a:t>
            </a:r>
            <a:r>
              <a:rPr sz="1200" b="1" spc="60" dirty="0">
                <a:latin typeface="Arial"/>
                <a:cs typeface="Arial"/>
              </a:rPr>
              <a:t> </a:t>
            </a:r>
            <a:r>
              <a:rPr sz="1200" b="1" spc="-5" dirty="0">
                <a:latin typeface="Arial"/>
                <a:cs typeface="Arial"/>
              </a:rPr>
              <a:t>49:72:16:08:64:14</a:t>
            </a:r>
            <a:endParaRPr sz="1200">
              <a:latin typeface="Arial"/>
              <a:cs typeface="Arial"/>
            </a:endParaRPr>
          </a:p>
        </p:txBody>
      </p:sp>
      <p:grpSp>
        <p:nvGrpSpPr>
          <p:cNvPr id="68" name="object 68"/>
          <p:cNvGrpSpPr/>
          <p:nvPr/>
        </p:nvGrpSpPr>
        <p:grpSpPr>
          <a:xfrm>
            <a:off x="2737257" y="3140836"/>
            <a:ext cx="5290185" cy="1177290"/>
            <a:chOff x="1213256" y="3140836"/>
            <a:chExt cx="5290185" cy="1177290"/>
          </a:xfrm>
        </p:grpSpPr>
        <p:sp>
          <p:nvSpPr>
            <p:cNvPr id="69" name="object 69"/>
            <p:cNvSpPr/>
            <p:nvPr/>
          </p:nvSpPr>
          <p:spPr>
            <a:xfrm>
              <a:off x="1213256" y="3167506"/>
              <a:ext cx="5290185" cy="1150620"/>
            </a:xfrm>
            <a:custGeom>
              <a:avLst/>
              <a:gdLst/>
              <a:ahLst/>
              <a:cxnLst/>
              <a:rect l="l" t="t" r="r" b="b"/>
              <a:pathLst>
                <a:path w="5290184" h="1150620">
                  <a:moveTo>
                    <a:pt x="50736" y="1100963"/>
                  </a:moveTo>
                  <a:lnTo>
                    <a:pt x="31673" y="1099972"/>
                  </a:lnTo>
                  <a:lnTo>
                    <a:pt x="31788" y="1098296"/>
                  </a:lnTo>
                  <a:lnTo>
                    <a:pt x="38709" y="1054481"/>
                  </a:lnTo>
                  <a:lnTo>
                    <a:pt x="26174" y="1052576"/>
                  </a:lnTo>
                  <a:lnTo>
                    <a:pt x="19202" y="1096645"/>
                  </a:lnTo>
                  <a:lnTo>
                    <a:pt x="19050" y="1099299"/>
                  </a:lnTo>
                  <a:lnTo>
                    <a:pt x="0" y="1098296"/>
                  </a:lnTo>
                  <a:lnTo>
                    <a:pt x="22707" y="1150366"/>
                  </a:lnTo>
                  <a:lnTo>
                    <a:pt x="48933" y="1104138"/>
                  </a:lnTo>
                  <a:lnTo>
                    <a:pt x="50736" y="1100963"/>
                  </a:lnTo>
                  <a:close/>
                </a:path>
                <a:path w="5290184" h="1150620">
                  <a:moveTo>
                    <a:pt x="62204" y="970153"/>
                  </a:moveTo>
                  <a:lnTo>
                    <a:pt x="50304" y="965835"/>
                  </a:lnTo>
                  <a:lnTo>
                    <a:pt x="41402" y="990727"/>
                  </a:lnTo>
                  <a:lnTo>
                    <a:pt x="35077" y="1014857"/>
                  </a:lnTo>
                  <a:lnTo>
                    <a:pt x="47371" y="1018159"/>
                  </a:lnTo>
                  <a:lnTo>
                    <a:pt x="53352" y="994918"/>
                  </a:lnTo>
                  <a:lnTo>
                    <a:pt x="62204" y="970153"/>
                  </a:lnTo>
                  <a:close/>
                </a:path>
                <a:path w="5290184" h="1150620">
                  <a:moveTo>
                    <a:pt x="96748" y="889508"/>
                  </a:moveTo>
                  <a:lnTo>
                    <a:pt x="85699" y="883285"/>
                  </a:lnTo>
                  <a:lnTo>
                    <a:pt x="84175" y="886079"/>
                  </a:lnTo>
                  <a:lnTo>
                    <a:pt x="64109" y="929767"/>
                  </a:lnTo>
                  <a:lnTo>
                    <a:pt x="75666" y="935101"/>
                  </a:lnTo>
                  <a:lnTo>
                    <a:pt x="95224" y="892302"/>
                  </a:lnTo>
                  <a:lnTo>
                    <a:pt x="96748" y="889508"/>
                  </a:lnTo>
                  <a:close/>
                </a:path>
                <a:path w="5290184" h="1150620">
                  <a:moveTo>
                    <a:pt x="141706" y="813308"/>
                  </a:moveTo>
                  <a:lnTo>
                    <a:pt x="131165" y="806450"/>
                  </a:lnTo>
                  <a:lnTo>
                    <a:pt x="112750" y="834517"/>
                  </a:lnTo>
                  <a:lnTo>
                    <a:pt x="104114" y="850011"/>
                  </a:lnTo>
                  <a:lnTo>
                    <a:pt x="115290" y="856107"/>
                  </a:lnTo>
                  <a:lnTo>
                    <a:pt x="123418" y="841502"/>
                  </a:lnTo>
                  <a:lnTo>
                    <a:pt x="141706" y="813308"/>
                  </a:lnTo>
                  <a:close/>
                </a:path>
                <a:path w="5290184" h="1150620">
                  <a:moveTo>
                    <a:pt x="193522" y="741680"/>
                  </a:moveTo>
                  <a:lnTo>
                    <a:pt x="183362" y="734060"/>
                  </a:lnTo>
                  <a:lnTo>
                    <a:pt x="152755" y="774573"/>
                  </a:lnTo>
                  <a:lnTo>
                    <a:pt x="162915" y="782193"/>
                  </a:lnTo>
                  <a:lnTo>
                    <a:pt x="193522" y="741680"/>
                  </a:lnTo>
                  <a:close/>
                </a:path>
                <a:path w="5290184" h="1150620">
                  <a:moveTo>
                    <a:pt x="251688" y="675386"/>
                  </a:moveTo>
                  <a:lnTo>
                    <a:pt x="242417" y="666623"/>
                  </a:lnTo>
                  <a:lnTo>
                    <a:pt x="225526" y="684530"/>
                  </a:lnTo>
                  <a:lnTo>
                    <a:pt x="208254" y="704723"/>
                  </a:lnTo>
                  <a:lnTo>
                    <a:pt x="217906" y="712978"/>
                  </a:lnTo>
                  <a:lnTo>
                    <a:pt x="234670" y="693293"/>
                  </a:lnTo>
                  <a:lnTo>
                    <a:pt x="251688" y="675386"/>
                  </a:lnTo>
                  <a:close/>
                </a:path>
                <a:path w="5290184" h="1150620">
                  <a:moveTo>
                    <a:pt x="314426" y="612902"/>
                  </a:moveTo>
                  <a:lnTo>
                    <a:pt x="305663" y="603758"/>
                  </a:lnTo>
                  <a:lnTo>
                    <a:pt x="271373" y="636270"/>
                  </a:lnTo>
                  <a:lnTo>
                    <a:pt x="268706" y="639064"/>
                  </a:lnTo>
                  <a:lnTo>
                    <a:pt x="277977" y="647827"/>
                  </a:lnTo>
                  <a:lnTo>
                    <a:pt x="280136" y="645414"/>
                  </a:lnTo>
                  <a:lnTo>
                    <a:pt x="314426" y="612902"/>
                  </a:lnTo>
                  <a:close/>
                </a:path>
                <a:path w="5290184" h="1150620">
                  <a:moveTo>
                    <a:pt x="380847" y="554482"/>
                  </a:moveTo>
                  <a:lnTo>
                    <a:pt x="372592" y="544830"/>
                  </a:lnTo>
                  <a:lnTo>
                    <a:pt x="334111" y="577977"/>
                  </a:lnTo>
                  <a:lnTo>
                    <a:pt x="342366" y="587502"/>
                  </a:lnTo>
                  <a:lnTo>
                    <a:pt x="380847" y="554482"/>
                  </a:lnTo>
                  <a:close/>
                </a:path>
                <a:path w="5290184" h="1150620">
                  <a:moveTo>
                    <a:pt x="450557" y="500253"/>
                  </a:moveTo>
                  <a:lnTo>
                    <a:pt x="443204" y="489966"/>
                  </a:lnTo>
                  <a:lnTo>
                    <a:pt x="431774" y="498221"/>
                  </a:lnTo>
                  <a:lnTo>
                    <a:pt x="402691" y="520954"/>
                  </a:lnTo>
                  <a:lnTo>
                    <a:pt x="410565" y="530987"/>
                  </a:lnTo>
                  <a:lnTo>
                    <a:pt x="439140" y="508508"/>
                  </a:lnTo>
                  <a:lnTo>
                    <a:pt x="450557" y="500253"/>
                  </a:lnTo>
                  <a:close/>
                </a:path>
                <a:path w="5290184" h="1150620">
                  <a:moveTo>
                    <a:pt x="523214" y="449453"/>
                  </a:moveTo>
                  <a:lnTo>
                    <a:pt x="516229" y="438785"/>
                  </a:lnTo>
                  <a:lnTo>
                    <a:pt x="492099" y="454787"/>
                  </a:lnTo>
                  <a:lnTo>
                    <a:pt x="474192" y="467741"/>
                  </a:lnTo>
                  <a:lnTo>
                    <a:pt x="481558" y="478028"/>
                  </a:lnTo>
                  <a:lnTo>
                    <a:pt x="499084" y="465328"/>
                  </a:lnTo>
                  <a:lnTo>
                    <a:pt x="523214" y="449453"/>
                  </a:lnTo>
                  <a:close/>
                </a:path>
                <a:path w="5290184" h="1150620">
                  <a:moveTo>
                    <a:pt x="598017" y="401828"/>
                  </a:moveTo>
                  <a:lnTo>
                    <a:pt x="591540" y="391033"/>
                  </a:lnTo>
                  <a:lnTo>
                    <a:pt x="555726" y="412762"/>
                  </a:lnTo>
                  <a:lnTo>
                    <a:pt x="547979" y="417830"/>
                  </a:lnTo>
                  <a:lnTo>
                    <a:pt x="555091" y="428371"/>
                  </a:lnTo>
                  <a:lnTo>
                    <a:pt x="562203" y="423545"/>
                  </a:lnTo>
                  <a:lnTo>
                    <a:pt x="598017" y="401828"/>
                  </a:lnTo>
                  <a:close/>
                </a:path>
                <a:path w="5290184" h="1150620">
                  <a:moveTo>
                    <a:pt x="674852" y="357505"/>
                  </a:moveTo>
                  <a:lnTo>
                    <a:pt x="668629" y="346456"/>
                  </a:lnTo>
                  <a:lnTo>
                    <a:pt x="624306" y="371221"/>
                  </a:lnTo>
                  <a:lnTo>
                    <a:pt x="630529" y="382270"/>
                  </a:lnTo>
                  <a:lnTo>
                    <a:pt x="674852" y="357505"/>
                  </a:lnTo>
                  <a:close/>
                </a:path>
                <a:path w="5290184" h="1150620">
                  <a:moveTo>
                    <a:pt x="753338" y="316230"/>
                  </a:moveTo>
                  <a:lnTo>
                    <a:pt x="747496" y="304927"/>
                  </a:lnTo>
                  <a:lnTo>
                    <a:pt x="702284" y="328041"/>
                  </a:lnTo>
                  <a:lnTo>
                    <a:pt x="708126" y="339344"/>
                  </a:lnTo>
                  <a:lnTo>
                    <a:pt x="753338" y="316230"/>
                  </a:lnTo>
                  <a:close/>
                </a:path>
                <a:path w="5290184" h="1150620">
                  <a:moveTo>
                    <a:pt x="833221" y="277876"/>
                  </a:moveTo>
                  <a:lnTo>
                    <a:pt x="827760" y="266319"/>
                  </a:lnTo>
                  <a:lnTo>
                    <a:pt x="781913" y="288036"/>
                  </a:lnTo>
                  <a:lnTo>
                    <a:pt x="787247" y="299466"/>
                  </a:lnTo>
                  <a:lnTo>
                    <a:pt x="833221" y="277876"/>
                  </a:lnTo>
                  <a:close/>
                </a:path>
                <a:path w="5290184" h="1150620">
                  <a:moveTo>
                    <a:pt x="914501" y="242316"/>
                  </a:moveTo>
                  <a:lnTo>
                    <a:pt x="909421" y="230632"/>
                  </a:lnTo>
                  <a:lnTo>
                    <a:pt x="862812" y="250825"/>
                  </a:lnTo>
                  <a:lnTo>
                    <a:pt x="867892" y="262382"/>
                  </a:lnTo>
                  <a:lnTo>
                    <a:pt x="914501" y="242316"/>
                  </a:lnTo>
                  <a:close/>
                </a:path>
                <a:path w="5290184" h="1150620">
                  <a:moveTo>
                    <a:pt x="996924" y="209550"/>
                  </a:moveTo>
                  <a:lnTo>
                    <a:pt x="992225" y="197739"/>
                  </a:lnTo>
                  <a:lnTo>
                    <a:pt x="944981" y="216408"/>
                  </a:lnTo>
                  <a:lnTo>
                    <a:pt x="949680" y="228219"/>
                  </a:lnTo>
                  <a:lnTo>
                    <a:pt x="996924" y="209550"/>
                  </a:lnTo>
                  <a:close/>
                </a:path>
                <a:path w="5290184" h="1150620">
                  <a:moveTo>
                    <a:pt x="1080236" y="179705"/>
                  </a:moveTo>
                  <a:lnTo>
                    <a:pt x="1076299" y="167640"/>
                  </a:lnTo>
                  <a:lnTo>
                    <a:pt x="1074648" y="168148"/>
                  </a:lnTo>
                  <a:lnTo>
                    <a:pt x="1028293" y="184785"/>
                  </a:lnTo>
                  <a:lnTo>
                    <a:pt x="1032611" y="196723"/>
                  </a:lnTo>
                  <a:lnTo>
                    <a:pt x="1078585" y="180340"/>
                  </a:lnTo>
                  <a:lnTo>
                    <a:pt x="1080236" y="179705"/>
                  </a:lnTo>
                  <a:close/>
                </a:path>
                <a:path w="5290184" h="1150620">
                  <a:moveTo>
                    <a:pt x="1164691" y="152527"/>
                  </a:moveTo>
                  <a:lnTo>
                    <a:pt x="1161135" y="140335"/>
                  </a:lnTo>
                  <a:lnTo>
                    <a:pt x="1157325" y="141478"/>
                  </a:lnTo>
                  <a:lnTo>
                    <a:pt x="1112621" y="155956"/>
                  </a:lnTo>
                  <a:lnTo>
                    <a:pt x="1116431" y="168021"/>
                  </a:lnTo>
                  <a:lnTo>
                    <a:pt x="1160754" y="153670"/>
                  </a:lnTo>
                  <a:lnTo>
                    <a:pt x="1164691" y="152527"/>
                  </a:lnTo>
                  <a:close/>
                </a:path>
                <a:path w="5290184" h="1150620">
                  <a:moveTo>
                    <a:pt x="1249908" y="128143"/>
                  </a:moveTo>
                  <a:lnTo>
                    <a:pt x="1246860" y="115824"/>
                  </a:lnTo>
                  <a:lnTo>
                    <a:pt x="1241526" y="117221"/>
                  </a:lnTo>
                  <a:lnTo>
                    <a:pt x="1197711" y="129794"/>
                  </a:lnTo>
                  <a:lnTo>
                    <a:pt x="1201267" y="141986"/>
                  </a:lnTo>
                  <a:lnTo>
                    <a:pt x="1244574" y="129540"/>
                  </a:lnTo>
                  <a:lnTo>
                    <a:pt x="1249908" y="128143"/>
                  </a:lnTo>
                  <a:close/>
                </a:path>
                <a:path w="5290184" h="1150620">
                  <a:moveTo>
                    <a:pt x="1335887" y="106426"/>
                  </a:moveTo>
                  <a:lnTo>
                    <a:pt x="1333220" y="93980"/>
                  </a:lnTo>
                  <a:lnTo>
                    <a:pt x="1327124" y="95377"/>
                  </a:lnTo>
                  <a:lnTo>
                    <a:pt x="1283690" y="106426"/>
                  </a:lnTo>
                  <a:lnTo>
                    <a:pt x="1286865" y="118745"/>
                  </a:lnTo>
                  <a:lnTo>
                    <a:pt x="1329918" y="107823"/>
                  </a:lnTo>
                  <a:lnTo>
                    <a:pt x="1335887" y="106426"/>
                  </a:lnTo>
                  <a:close/>
                </a:path>
                <a:path w="5290184" h="1150620">
                  <a:moveTo>
                    <a:pt x="1422628" y="87376"/>
                  </a:moveTo>
                  <a:lnTo>
                    <a:pt x="1420215" y="74930"/>
                  </a:lnTo>
                  <a:lnTo>
                    <a:pt x="1413992" y="76073"/>
                  </a:lnTo>
                  <a:lnTo>
                    <a:pt x="1370431" y="85725"/>
                  </a:lnTo>
                  <a:lnTo>
                    <a:pt x="1373098" y="98171"/>
                  </a:lnTo>
                  <a:lnTo>
                    <a:pt x="1416405" y="88519"/>
                  </a:lnTo>
                  <a:lnTo>
                    <a:pt x="1422628" y="87376"/>
                  </a:lnTo>
                  <a:close/>
                </a:path>
                <a:path w="5290184" h="1150620">
                  <a:moveTo>
                    <a:pt x="1509750" y="71120"/>
                  </a:moveTo>
                  <a:lnTo>
                    <a:pt x="1507845" y="58547"/>
                  </a:lnTo>
                  <a:lnTo>
                    <a:pt x="1501876" y="59436"/>
                  </a:lnTo>
                  <a:lnTo>
                    <a:pt x="1457680" y="67818"/>
                  </a:lnTo>
                  <a:lnTo>
                    <a:pt x="1459966" y="80264"/>
                  </a:lnTo>
                  <a:lnTo>
                    <a:pt x="1503781" y="72009"/>
                  </a:lnTo>
                  <a:lnTo>
                    <a:pt x="1509750" y="71120"/>
                  </a:lnTo>
                  <a:close/>
                </a:path>
                <a:path w="5290184" h="1150620">
                  <a:moveTo>
                    <a:pt x="1597380" y="57658"/>
                  </a:moveTo>
                  <a:lnTo>
                    <a:pt x="1595856" y="45085"/>
                  </a:lnTo>
                  <a:lnTo>
                    <a:pt x="1590649" y="45720"/>
                  </a:lnTo>
                  <a:lnTo>
                    <a:pt x="1545437" y="52705"/>
                  </a:lnTo>
                  <a:lnTo>
                    <a:pt x="1547342" y="65278"/>
                  </a:lnTo>
                  <a:lnTo>
                    <a:pt x="1592300" y="58293"/>
                  </a:lnTo>
                  <a:lnTo>
                    <a:pt x="1597380" y="57658"/>
                  </a:lnTo>
                  <a:close/>
                </a:path>
                <a:path w="5290184" h="1150620">
                  <a:moveTo>
                    <a:pt x="1685518" y="47117"/>
                  </a:moveTo>
                  <a:lnTo>
                    <a:pt x="1684375" y="34544"/>
                  </a:lnTo>
                  <a:lnTo>
                    <a:pt x="1680184" y="34798"/>
                  </a:lnTo>
                  <a:lnTo>
                    <a:pt x="1633702" y="40513"/>
                  </a:lnTo>
                  <a:lnTo>
                    <a:pt x="1635226" y="53086"/>
                  </a:lnTo>
                  <a:lnTo>
                    <a:pt x="1681327" y="47498"/>
                  </a:lnTo>
                  <a:lnTo>
                    <a:pt x="1685518" y="47117"/>
                  </a:lnTo>
                  <a:close/>
                </a:path>
                <a:path w="5290184" h="1150620">
                  <a:moveTo>
                    <a:pt x="1773783" y="39497"/>
                  </a:moveTo>
                  <a:lnTo>
                    <a:pt x="1773148" y="26797"/>
                  </a:lnTo>
                  <a:lnTo>
                    <a:pt x="1770227" y="26924"/>
                  </a:lnTo>
                  <a:lnTo>
                    <a:pt x="1722348" y="31115"/>
                  </a:lnTo>
                  <a:lnTo>
                    <a:pt x="1723364" y="43815"/>
                  </a:lnTo>
                  <a:lnTo>
                    <a:pt x="1770862" y="39624"/>
                  </a:lnTo>
                  <a:lnTo>
                    <a:pt x="1773783" y="39497"/>
                  </a:lnTo>
                  <a:close/>
                </a:path>
                <a:path w="5290184" h="1150620">
                  <a:moveTo>
                    <a:pt x="1862429" y="34798"/>
                  </a:moveTo>
                  <a:lnTo>
                    <a:pt x="1862175" y="22098"/>
                  </a:lnTo>
                  <a:lnTo>
                    <a:pt x="1860651" y="22098"/>
                  </a:lnTo>
                  <a:lnTo>
                    <a:pt x="1811121" y="24765"/>
                  </a:lnTo>
                  <a:lnTo>
                    <a:pt x="1811883" y="37465"/>
                  </a:lnTo>
                  <a:lnTo>
                    <a:pt x="1860905" y="34798"/>
                  </a:lnTo>
                  <a:lnTo>
                    <a:pt x="1862429" y="34798"/>
                  </a:lnTo>
                  <a:close/>
                </a:path>
                <a:path w="5290184" h="1150620">
                  <a:moveTo>
                    <a:pt x="1951202" y="33147"/>
                  </a:moveTo>
                  <a:lnTo>
                    <a:pt x="1951075" y="20447"/>
                  </a:lnTo>
                  <a:lnTo>
                    <a:pt x="1900275" y="21336"/>
                  </a:lnTo>
                  <a:lnTo>
                    <a:pt x="1900402" y="34036"/>
                  </a:lnTo>
                  <a:lnTo>
                    <a:pt x="1951202" y="33147"/>
                  </a:lnTo>
                  <a:close/>
                </a:path>
                <a:path w="5290184" h="1150620">
                  <a:moveTo>
                    <a:pt x="4352137" y="0"/>
                  </a:moveTo>
                  <a:lnTo>
                    <a:pt x="4300448" y="23368"/>
                  </a:lnTo>
                  <a:lnTo>
                    <a:pt x="4350105" y="50800"/>
                  </a:lnTo>
                  <a:lnTo>
                    <a:pt x="4352137" y="0"/>
                  </a:lnTo>
                  <a:close/>
                </a:path>
                <a:path w="5290184" h="1150620">
                  <a:moveTo>
                    <a:pt x="4407255" y="25654"/>
                  </a:moveTo>
                  <a:lnTo>
                    <a:pt x="4393412" y="23495"/>
                  </a:lnTo>
                  <a:lnTo>
                    <a:pt x="4370298" y="20701"/>
                  </a:lnTo>
                  <a:lnTo>
                    <a:pt x="4356328" y="19685"/>
                  </a:lnTo>
                  <a:lnTo>
                    <a:pt x="4355439" y="32385"/>
                  </a:lnTo>
                  <a:lnTo>
                    <a:pt x="4368774" y="33274"/>
                  </a:lnTo>
                  <a:lnTo>
                    <a:pt x="4391507" y="36068"/>
                  </a:lnTo>
                  <a:lnTo>
                    <a:pt x="4405350" y="38100"/>
                  </a:lnTo>
                  <a:lnTo>
                    <a:pt x="4407255" y="25654"/>
                  </a:lnTo>
                  <a:close/>
                </a:path>
                <a:path w="5290184" h="1150620">
                  <a:moveTo>
                    <a:pt x="4494758" y="44831"/>
                  </a:moveTo>
                  <a:lnTo>
                    <a:pt x="4485487" y="42164"/>
                  </a:lnTo>
                  <a:lnTo>
                    <a:pt x="4462627" y="36449"/>
                  </a:lnTo>
                  <a:lnTo>
                    <a:pt x="4445101" y="32639"/>
                  </a:lnTo>
                  <a:lnTo>
                    <a:pt x="4442434" y="44958"/>
                  </a:lnTo>
                  <a:lnTo>
                    <a:pt x="4459579" y="48768"/>
                  </a:lnTo>
                  <a:lnTo>
                    <a:pt x="4482058" y="54483"/>
                  </a:lnTo>
                  <a:lnTo>
                    <a:pt x="4491329" y="57023"/>
                  </a:lnTo>
                  <a:lnTo>
                    <a:pt x="4494758" y="44831"/>
                  </a:lnTo>
                  <a:close/>
                </a:path>
                <a:path w="5290184" h="1150620">
                  <a:moveTo>
                    <a:pt x="4579594" y="73787"/>
                  </a:moveTo>
                  <a:lnTo>
                    <a:pt x="4576038" y="72263"/>
                  </a:lnTo>
                  <a:lnTo>
                    <a:pt x="4553686" y="63754"/>
                  </a:lnTo>
                  <a:lnTo>
                    <a:pt x="4531588" y="56007"/>
                  </a:lnTo>
                  <a:lnTo>
                    <a:pt x="4527397" y="68072"/>
                  </a:lnTo>
                  <a:lnTo>
                    <a:pt x="4549114" y="75565"/>
                  </a:lnTo>
                  <a:lnTo>
                    <a:pt x="4571212" y="83947"/>
                  </a:lnTo>
                  <a:lnTo>
                    <a:pt x="4574768" y="85471"/>
                  </a:lnTo>
                  <a:lnTo>
                    <a:pt x="4579594" y="73787"/>
                  </a:lnTo>
                  <a:close/>
                </a:path>
                <a:path w="5290184" h="1150620">
                  <a:moveTo>
                    <a:pt x="4660874" y="110998"/>
                  </a:moveTo>
                  <a:lnTo>
                    <a:pt x="4642586" y="101854"/>
                  </a:lnTo>
                  <a:lnTo>
                    <a:pt x="4620615" y="91313"/>
                  </a:lnTo>
                  <a:lnTo>
                    <a:pt x="4614773" y="88773"/>
                  </a:lnTo>
                  <a:lnTo>
                    <a:pt x="4609693" y="100330"/>
                  </a:lnTo>
                  <a:lnTo>
                    <a:pt x="4615154" y="102743"/>
                  </a:lnTo>
                  <a:lnTo>
                    <a:pt x="4636744" y="113157"/>
                  </a:lnTo>
                  <a:lnTo>
                    <a:pt x="4655032" y="122428"/>
                  </a:lnTo>
                  <a:lnTo>
                    <a:pt x="4660874" y="110998"/>
                  </a:lnTo>
                  <a:close/>
                </a:path>
                <a:path w="5290184" h="1150620">
                  <a:moveTo>
                    <a:pt x="4738344" y="155829"/>
                  </a:moveTo>
                  <a:lnTo>
                    <a:pt x="4728692" y="149733"/>
                  </a:lnTo>
                  <a:lnTo>
                    <a:pt x="4707483" y="136906"/>
                  </a:lnTo>
                  <a:lnTo>
                    <a:pt x="4694529" y="129413"/>
                  </a:lnTo>
                  <a:lnTo>
                    <a:pt x="4688179" y="140462"/>
                  </a:lnTo>
                  <a:lnTo>
                    <a:pt x="4701006" y="147828"/>
                  </a:lnTo>
                  <a:lnTo>
                    <a:pt x="4721834" y="160401"/>
                  </a:lnTo>
                  <a:lnTo>
                    <a:pt x="4731486" y="166624"/>
                  </a:lnTo>
                  <a:lnTo>
                    <a:pt x="4738344" y="155829"/>
                  </a:lnTo>
                  <a:close/>
                </a:path>
                <a:path w="5290184" h="1150620">
                  <a:moveTo>
                    <a:pt x="4811369" y="207264"/>
                  </a:moveTo>
                  <a:lnTo>
                    <a:pt x="4791176" y="191897"/>
                  </a:lnTo>
                  <a:lnTo>
                    <a:pt x="4770094" y="177292"/>
                  </a:lnTo>
                  <a:lnTo>
                    <a:pt x="4762855" y="187706"/>
                  </a:lnTo>
                  <a:lnTo>
                    <a:pt x="4783429" y="201930"/>
                  </a:lnTo>
                  <a:lnTo>
                    <a:pt x="4803749" y="217424"/>
                  </a:lnTo>
                  <a:lnTo>
                    <a:pt x="4811369" y="207264"/>
                  </a:lnTo>
                  <a:close/>
                </a:path>
                <a:path w="5290184" h="1150620">
                  <a:moveTo>
                    <a:pt x="4880457" y="264160"/>
                  </a:moveTo>
                  <a:lnTo>
                    <a:pt x="4870678" y="255270"/>
                  </a:lnTo>
                  <a:lnTo>
                    <a:pt x="4841595" y="231013"/>
                  </a:lnTo>
                  <a:lnTo>
                    <a:pt x="4833467" y="240665"/>
                  </a:lnTo>
                  <a:lnTo>
                    <a:pt x="4862169" y="264668"/>
                  </a:lnTo>
                  <a:lnTo>
                    <a:pt x="4871948" y="273558"/>
                  </a:lnTo>
                  <a:lnTo>
                    <a:pt x="4880457" y="264160"/>
                  </a:lnTo>
                  <a:close/>
                </a:path>
                <a:path w="5290184" h="1150620">
                  <a:moveTo>
                    <a:pt x="4944973" y="325628"/>
                  </a:moveTo>
                  <a:lnTo>
                    <a:pt x="4908778" y="289941"/>
                  </a:lnTo>
                  <a:lnTo>
                    <a:pt x="4908651" y="289687"/>
                  </a:lnTo>
                  <a:lnTo>
                    <a:pt x="4899888" y="298958"/>
                  </a:lnTo>
                  <a:lnTo>
                    <a:pt x="4935956" y="334645"/>
                  </a:lnTo>
                  <a:lnTo>
                    <a:pt x="4944973" y="325628"/>
                  </a:lnTo>
                  <a:close/>
                </a:path>
                <a:path w="5290184" h="1150620">
                  <a:moveTo>
                    <a:pt x="5004663" y="392188"/>
                  </a:moveTo>
                  <a:lnTo>
                    <a:pt x="4981041" y="364490"/>
                  </a:lnTo>
                  <a:lnTo>
                    <a:pt x="4971008" y="353822"/>
                  </a:lnTo>
                  <a:lnTo>
                    <a:pt x="4961737" y="362458"/>
                  </a:lnTo>
                  <a:lnTo>
                    <a:pt x="4971389" y="372745"/>
                  </a:lnTo>
                  <a:lnTo>
                    <a:pt x="4995011" y="400431"/>
                  </a:lnTo>
                  <a:lnTo>
                    <a:pt x="5004663" y="392188"/>
                  </a:lnTo>
                  <a:close/>
                </a:path>
                <a:path w="5290184" h="1150620">
                  <a:moveTo>
                    <a:pt x="5059654" y="462661"/>
                  </a:moveTo>
                  <a:lnTo>
                    <a:pt x="5047462" y="445643"/>
                  </a:lnTo>
                  <a:lnTo>
                    <a:pt x="5028793" y="422021"/>
                  </a:lnTo>
                  <a:lnTo>
                    <a:pt x="5018887" y="429768"/>
                  </a:lnTo>
                  <a:lnTo>
                    <a:pt x="5037175" y="453136"/>
                  </a:lnTo>
                  <a:lnTo>
                    <a:pt x="5049367" y="470027"/>
                  </a:lnTo>
                  <a:lnTo>
                    <a:pt x="5059654" y="462661"/>
                  </a:lnTo>
                  <a:close/>
                </a:path>
                <a:path w="5290184" h="1150620">
                  <a:moveTo>
                    <a:pt x="5109946" y="536575"/>
                  </a:moveTo>
                  <a:lnTo>
                    <a:pt x="5107406" y="532511"/>
                  </a:lnTo>
                  <a:lnTo>
                    <a:pt x="5081879" y="493903"/>
                  </a:lnTo>
                  <a:lnTo>
                    <a:pt x="5071338" y="500888"/>
                  </a:lnTo>
                  <a:lnTo>
                    <a:pt x="5096611" y="539115"/>
                  </a:lnTo>
                  <a:lnTo>
                    <a:pt x="5099024" y="543179"/>
                  </a:lnTo>
                  <a:lnTo>
                    <a:pt x="5109946" y="536575"/>
                  </a:lnTo>
                  <a:close/>
                </a:path>
                <a:path w="5290184" h="1150620">
                  <a:moveTo>
                    <a:pt x="5154396" y="613918"/>
                  </a:moveTo>
                  <a:lnTo>
                    <a:pt x="5134711" y="577850"/>
                  </a:lnTo>
                  <a:lnTo>
                    <a:pt x="5129631" y="569214"/>
                  </a:lnTo>
                  <a:lnTo>
                    <a:pt x="5118709" y="575818"/>
                  </a:lnTo>
                  <a:lnTo>
                    <a:pt x="5123535" y="583946"/>
                  </a:lnTo>
                  <a:lnTo>
                    <a:pt x="5143220" y="619887"/>
                  </a:lnTo>
                  <a:lnTo>
                    <a:pt x="5154396" y="613918"/>
                  </a:lnTo>
                  <a:close/>
                </a:path>
                <a:path w="5290184" h="1150620">
                  <a:moveTo>
                    <a:pt x="5193385" y="694309"/>
                  </a:moveTo>
                  <a:lnTo>
                    <a:pt x="5183479" y="671703"/>
                  </a:lnTo>
                  <a:lnTo>
                    <a:pt x="5171795" y="648081"/>
                  </a:lnTo>
                  <a:lnTo>
                    <a:pt x="5160365" y="653669"/>
                  </a:lnTo>
                  <a:lnTo>
                    <a:pt x="5171795" y="676783"/>
                  </a:lnTo>
                  <a:lnTo>
                    <a:pt x="5181828" y="699389"/>
                  </a:lnTo>
                  <a:lnTo>
                    <a:pt x="5193385" y="694309"/>
                  </a:lnTo>
                  <a:close/>
                </a:path>
                <a:path w="5290184" h="1150620">
                  <a:moveTo>
                    <a:pt x="5226786" y="777240"/>
                  </a:moveTo>
                  <a:lnTo>
                    <a:pt x="5223865" y="769112"/>
                  </a:lnTo>
                  <a:lnTo>
                    <a:pt x="5208498" y="729615"/>
                  </a:lnTo>
                  <a:lnTo>
                    <a:pt x="5196687" y="734187"/>
                  </a:lnTo>
                  <a:lnTo>
                    <a:pt x="5211927" y="773303"/>
                  </a:lnTo>
                  <a:lnTo>
                    <a:pt x="5214848" y="781431"/>
                  </a:lnTo>
                  <a:lnTo>
                    <a:pt x="5226786" y="777240"/>
                  </a:lnTo>
                  <a:close/>
                </a:path>
                <a:path w="5290184" h="1150620">
                  <a:moveTo>
                    <a:pt x="5253456" y="862457"/>
                  </a:moveTo>
                  <a:lnTo>
                    <a:pt x="5248376" y="844169"/>
                  </a:lnTo>
                  <a:lnTo>
                    <a:pt x="5240883" y="819023"/>
                  </a:lnTo>
                  <a:lnTo>
                    <a:pt x="5239105" y="813435"/>
                  </a:lnTo>
                  <a:lnTo>
                    <a:pt x="5227040" y="817372"/>
                  </a:lnTo>
                  <a:lnTo>
                    <a:pt x="5228691" y="822579"/>
                  </a:lnTo>
                  <a:lnTo>
                    <a:pt x="5236184" y="847598"/>
                  </a:lnTo>
                  <a:lnTo>
                    <a:pt x="5241264" y="865759"/>
                  </a:lnTo>
                  <a:lnTo>
                    <a:pt x="5253456" y="862457"/>
                  </a:lnTo>
                  <a:close/>
                </a:path>
                <a:path w="5290184" h="1150620">
                  <a:moveTo>
                    <a:pt x="5273268" y="949706"/>
                  </a:moveTo>
                  <a:lnTo>
                    <a:pt x="5272633" y="946150"/>
                  </a:lnTo>
                  <a:lnTo>
                    <a:pt x="5267553" y="920496"/>
                  </a:lnTo>
                  <a:lnTo>
                    <a:pt x="5262854" y="899668"/>
                  </a:lnTo>
                  <a:lnTo>
                    <a:pt x="5250408" y="902462"/>
                  </a:lnTo>
                  <a:lnTo>
                    <a:pt x="5254980" y="923036"/>
                  </a:lnTo>
                  <a:lnTo>
                    <a:pt x="5260187" y="948309"/>
                  </a:lnTo>
                  <a:lnTo>
                    <a:pt x="5260822" y="951865"/>
                  </a:lnTo>
                  <a:lnTo>
                    <a:pt x="5273268" y="949706"/>
                  </a:lnTo>
                  <a:close/>
                </a:path>
                <a:path w="5290184" h="1150620">
                  <a:moveTo>
                    <a:pt x="5285460" y="1038225"/>
                  </a:moveTo>
                  <a:lnTo>
                    <a:pt x="5284063" y="1023620"/>
                  </a:lnTo>
                  <a:lnTo>
                    <a:pt x="5280888" y="997712"/>
                  </a:lnTo>
                  <a:lnTo>
                    <a:pt x="5279364" y="987425"/>
                  </a:lnTo>
                  <a:lnTo>
                    <a:pt x="5266791" y="989330"/>
                  </a:lnTo>
                  <a:lnTo>
                    <a:pt x="5268315" y="999363"/>
                  </a:lnTo>
                  <a:lnTo>
                    <a:pt x="5271363" y="1024890"/>
                  </a:lnTo>
                  <a:lnTo>
                    <a:pt x="5272760" y="1039495"/>
                  </a:lnTo>
                  <a:lnTo>
                    <a:pt x="5285460" y="1038225"/>
                  </a:lnTo>
                  <a:close/>
                </a:path>
                <a:path w="5290184" h="1150620">
                  <a:moveTo>
                    <a:pt x="5289639" y="1127506"/>
                  </a:moveTo>
                  <a:lnTo>
                    <a:pt x="5289397" y="1101598"/>
                  </a:lnTo>
                  <a:lnTo>
                    <a:pt x="5288381" y="1076579"/>
                  </a:lnTo>
                  <a:lnTo>
                    <a:pt x="5275681" y="1077087"/>
                  </a:lnTo>
                  <a:lnTo>
                    <a:pt x="5276697" y="1101725"/>
                  </a:lnTo>
                  <a:lnTo>
                    <a:pt x="5277078" y="1127633"/>
                  </a:lnTo>
                  <a:lnTo>
                    <a:pt x="5289639" y="1127506"/>
                  </a:lnTo>
                  <a:close/>
                </a:path>
              </a:pathLst>
            </a:custGeom>
            <a:solidFill>
              <a:srgbClr val="000000"/>
            </a:solidFill>
          </p:spPr>
          <p:txBody>
            <a:bodyPr wrap="square" lIns="0" tIns="0" rIns="0" bIns="0" rtlCol="0"/>
            <a:lstStyle/>
            <a:p>
              <a:endParaRPr/>
            </a:p>
          </p:txBody>
        </p:sp>
        <p:sp>
          <p:nvSpPr>
            <p:cNvPr id="70" name="object 70"/>
            <p:cNvSpPr/>
            <p:nvPr/>
          </p:nvSpPr>
          <p:spPr>
            <a:xfrm>
              <a:off x="5693663" y="3144011"/>
              <a:ext cx="260985" cy="449580"/>
            </a:xfrm>
            <a:custGeom>
              <a:avLst/>
              <a:gdLst/>
              <a:ahLst/>
              <a:cxnLst/>
              <a:rect l="l" t="t" r="r" b="b"/>
              <a:pathLst>
                <a:path w="260985" h="449579">
                  <a:moveTo>
                    <a:pt x="130301" y="0"/>
                  </a:moveTo>
                  <a:lnTo>
                    <a:pt x="64515" y="30677"/>
                  </a:lnTo>
                  <a:lnTo>
                    <a:pt x="38147" y="65817"/>
                  </a:lnTo>
                  <a:lnTo>
                    <a:pt x="17779" y="111308"/>
                  </a:lnTo>
                  <a:lnTo>
                    <a:pt x="4651" y="165011"/>
                  </a:lnTo>
                  <a:lnTo>
                    <a:pt x="0" y="224789"/>
                  </a:lnTo>
                  <a:lnTo>
                    <a:pt x="4651" y="284568"/>
                  </a:lnTo>
                  <a:lnTo>
                    <a:pt x="17779" y="338271"/>
                  </a:lnTo>
                  <a:lnTo>
                    <a:pt x="38147" y="383762"/>
                  </a:lnTo>
                  <a:lnTo>
                    <a:pt x="64515" y="418902"/>
                  </a:lnTo>
                  <a:lnTo>
                    <a:pt x="95646" y="441554"/>
                  </a:lnTo>
                  <a:lnTo>
                    <a:pt x="130301" y="449579"/>
                  </a:lnTo>
                  <a:lnTo>
                    <a:pt x="164957" y="441554"/>
                  </a:lnTo>
                  <a:lnTo>
                    <a:pt x="196087" y="418902"/>
                  </a:lnTo>
                  <a:lnTo>
                    <a:pt x="222456" y="383762"/>
                  </a:lnTo>
                  <a:lnTo>
                    <a:pt x="242824" y="338271"/>
                  </a:lnTo>
                  <a:lnTo>
                    <a:pt x="255952" y="284568"/>
                  </a:lnTo>
                  <a:lnTo>
                    <a:pt x="260603" y="224789"/>
                  </a:lnTo>
                  <a:lnTo>
                    <a:pt x="255952" y="165011"/>
                  </a:lnTo>
                  <a:lnTo>
                    <a:pt x="242824" y="111308"/>
                  </a:lnTo>
                  <a:lnTo>
                    <a:pt x="222456" y="65817"/>
                  </a:lnTo>
                  <a:lnTo>
                    <a:pt x="196087" y="30677"/>
                  </a:lnTo>
                  <a:lnTo>
                    <a:pt x="164957" y="8025"/>
                  </a:lnTo>
                  <a:lnTo>
                    <a:pt x="130301" y="0"/>
                  </a:lnTo>
                  <a:close/>
                </a:path>
              </a:pathLst>
            </a:custGeom>
            <a:solidFill>
              <a:srgbClr val="EAEAEA"/>
            </a:solidFill>
          </p:spPr>
          <p:txBody>
            <a:bodyPr wrap="square" lIns="0" tIns="0" rIns="0" bIns="0" rtlCol="0"/>
            <a:lstStyle/>
            <a:p>
              <a:endParaRPr/>
            </a:p>
          </p:txBody>
        </p:sp>
        <p:sp>
          <p:nvSpPr>
            <p:cNvPr id="71" name="object 71"/>
            <p:cNvSpPr/>
            <p:nvPr/>
          </p:nvSpPr>
          <p:spPr>
            <a:xfrm>
              <a:off x="5693663" y="3144011"/>
              <a:ext cx="260985" cy="449580"/>
            </a:xfrm>
            <a:custGeom>
              <a:avLst/>
              <a:gdLst/>
              <a:ahLst/>
              <a:cxnLst/>
              <a:rect l="l" t="t" r="r" b="b"/>
              <a:pathLst>
                <a:path w="260985" h="449579">
                  <a:moveTo>
                    <a:pt x="0" y="224789"/>
                  </a:moveTo>
                  <a:lnTo>
                    <a:pt x="4651" y="165011"/>
                  </a:lnTo>
                  <a:lnTo>
                    <a:pt x="17779" y="111308"/>
                  </a:lnTo>
                  <a:lnTo>
                    <a:pt x="38147" y="65817"/>
                  </a:lnTo>
                  <a:lnTo>
                    <a:pt x="64515" y="30677"/>
                  </a:lnTo>
                  <a:lnTo>
                    <a:pt x="95646" y="8025"/>
                  </a:lnTo>
                  <a:lnTo>
                    <a:pt x="130301" y="0"/>
                  </a:lnTo>
                  <a:lnTo>
                    <a:pt x="164957" y="8025"/>
                  </a:lnTo>
                  <a:lnTo>
                    <a:pt x="196087" y="30677"/>
                  </a:lnTo>
                  <a:lnTo>
                    <a:pt x="222456" y="65817"/>
                  </a:lnTo>
                  <a:lnTo>
                    <a:pt x="242824" y="111308"/>
                  </a:lnTo>
                  <a:lnTo>
                    <a:pt x="255952" y="165011"/>
                  </a:lnTo>
                  <a:lnTo>
                    <a:pt x="260603" y="224789"/>
                  </a:lnTo>
                  <a:lnTo>
                    <a:pt x="255952" y="284568"/>
                  </a:lnTo>
                  <a:lnTo>
                    <a:pt x="242824" y="338271"/>
                  </a:lnTo>
                  <a:lnTo>
                    <a:pt x="222456" y="383762"/>
                  </a:lnTo>
                  <a:lnTo>
                    <a:pt x="196087" y="418902"/>
                  </a:lnTo>
                  <a:lnTo>
                    <a:pt x="164957" y="441554"/>
                  </a:lnTo>
                  <a:lnTo>
                    <a:pt x="130301" y="449579"/>
                  </a:lnTo>
                  <a:lnTo>
                    <a:pt x="95646" y="441554"/>
                  </a:lnTo>
                  <a:lnTo>
                    <a:pt x="64515" y="418902"/>
                  </a:lnTo>
                  <a:lnTo>
                    <a:pt x="38147" y="383762"/>
                  </a:lnTo>
                  <a:lnTo>
                    <a:pt x="17779" y="338271"/>
                  </a:lnTo>
                  <a:lnTo>
                    <a:pt x="4651" y="284568"/>
                  </a:lnTo>
                  <a:lnTo>
                    <a:pt x="0" y="224789"/>
                  </a:lnTo>
                  <a:close/>
                </a:path>
              </a:pathLst>
            </a:custGeom>
            <a:ln w="6096">
              <a:solidFill>
                <a:srgbClr val="000000"/>
              </a:solidFill>
            </a:ln>
          </p:spPr>
          <p:txBody>
            <a:bodyPr wrap="square" lIns="0" tIns="0" rIns="0" bIns="0" rtlCol="0"/>
            <a:lstStyle/>
            <a:p>
              <a:endParaRPr/>
            </a:p>
          </p:txBody>
        </p:sp>
      </p:grpSp>
      <p:sp>
        <p:nvSpPr>
          <p:cNvPr id="72" name="object 72"/>
          <p:cNvSpPr txBox="1"/>
          <p:nvPr/>
        </p:nvSpPr>
        <p:spPr>
          <a:xfrm>
            <a:off x="7279640" y="3230372"/>
            <a:ext cx="138430" cy="258404"/>
          </a:xfrm>
          <a:prstGeom prst="rect">
            <a:avLst/>
          </a:prstGeom>
        </p:spPr>
        <p:txBody>
          <a:bodyPr vert="horz" wrap="square" lIns="0" tIns="12065" rIns="0" bIns="0" rtlCol="0">
            <a:spAutoFit/>
          </a:bodyPr>
          <a:lstStyle/>
          <a:p>
            <a:pPr marL="12700">
              <a:spcBef>
                <a:spcPts val="95"/>
              </a:spcBef>
            </a:pPr>
            <a:r>
              <a:rPr sz="1600" b="1" spc="-5" dirty="0">
                <a:latin typeface="Arial"/>
                <a:cs typeface="Arial"/>
              </a:rPr>
              <a:t>2</a:t>
            </a:r>
            <a:endParaRPr sz="1600">
              <a:latin typeface="Arial"/>
              <a:cs typeface="Arial"/>
            </a:endParaRPr>
          </a:p>
        </p:txBody>
      </p:sp>
      <p:grpSp>
        <p:nvGrpSpPr>
          <p:cNvPr id="73" name="object 73"/>
          <p:cNvGrpSpPr/>
          <p:nvPr/>
        </p:nvGrpSpPr>
        <p:grpSpPr>
          <a:xfrm>
            <a:off x="7050024" y="28956"/>
            <a:ext cx="3618229" cy="3325495"/>
            <a:chOff x="5526023" y="28955"/>
            <a:chExt cx="3618229" cy="3325495"/>
          </a:xfrm>
        </p:grpSpPr>
        <p:sp>
          <p:nvSpPr>
            <p:cNvPr id="74" name="object 74"/>
            <p:cNvSpPr/>
            <p:nvPr/>
          </p:nvSpPr>
          <p:spPr>
            <a:xfrm>
              <a:off x="5526023" y="28955"/>
              <a:ext cx="3576828" cy="2269236"/>
            </a:xfrm>
            <a:prstGeom prst="rect">
              <a:avLst/>
            </a:prstGeom>
            <a:blipFill>
              <a:blip r:embed="rId13" cstate="print"/>
              <a:stretch>
                <a:fillRect/>
              </a:stretch>
            </a:blipFill>
          </p:spPr>
          <p:txBody>
            <a:bodyPr wrap="square" lIns="0" tIns="0" rIns="0" bIns="0" rtlCol="0"/>
            <a:lstStyle/>
            <a:p>
              <a:endParaRPr/>
            </a:p>
          </p:txBody>
        </p:sp>
        <p:sp>
          <p:nvSpPr>
            <p:cNvPr id="75" name="object 75"/>
            <p:cNvSpPr/>
            <p:nvPr/>
          </p:nvSpPr>
          <p:spPr>
            <a:xfrm>
              <a:off x="6542531" y="2257044"/>
              <a:ext cx="2601468" cy="964691"/>
            </a:xfrm>
            <a:prstGeom prst="rect">
              <a:avLst/>
            </a:prstGeom>
            <a:blipFill>
              <a:blip r:embed="rId14" cstate="print"/>
              <a:stretch>
                <a:fillRect/>
              </a:stretch>
            </a:blipFill>
          </p:spPr>
          <p:txBody>
            <a:bodyPr wrap="square" lIns="0" tIns="0" rIns="0" bIns="0" rtlCol="0"/>
            <a:lstStyle/>
            <a:p>
              <a:endParaRPr/>
            </a:p>
          </p:txBody>
        </p:sp>
        <p:sp>
          <p:nvSpPr>
            <p:cNvPr id="76" name="object 76"/>
            <p:cNvSpPr/>
            <p:nvPr/>
          </p:nvSpPr>
          <p:spPr>
            <a:xfrm>
              <a:off x="6501383" y="2238755"/>
              <a:ext cx="2613660" cy="1115568"/>
            </a:xfrm>
            <a:prstGeom prst="rect">
              <a:avLst/>
            </a:prstGeom>
            <a:blipFill>
              <a:blip r:embed="rId15" cstate="print"/>
              <a:stretch>
                <a:fillRect/>
              </a:stretch>
            </a:blipFill>
          </p:spPr>
          <p:txBody>
            <a:bodyPr wrap="square" lIns="0" tIns="0" rIns="0" bIns="0" rtlCol="0"/>
            <a:lstStyle/>
            <a:p>
              <a:endParaRPr/>
            </a:p>
          </p:txBody>
        </p:sp>
        <p:sp>
          <p:nvSpPr>
            <p:cNvPr id="77" name="object 77"/>
            <p:cNvSpPr/>
            <p:nvPr/>
          </p:nvSpPr>
          <p:spPr>
            <a:xfrm>
              <a:off x="6589775" y="2284476"/>
              <a:ext cx="2513076" cy="870203"/>
            </a:xfrm>
            <a:prstGeom prst="rect">
              <a:avLst/>
            </a:prstGeom>
            <a:blipFill>
              <a:blip r:embed="rId16" cstate="print"/>
              <a:stretch>
                <a:fillRect/>
              </a:stretch>
            </a:blipFill>
          </p:spPr>
          <p:txBody>
            <a:bodyPr wrap="square" lIns="0" tIns="0" rIns="0" bIns="0" rtlCol="0"/>
            <a:lstStyle/>
            <a:p>
              <a:endParaRPr/>
            </a:p>
          </p:txBody>
        </p:sp>
      </p:grpSp>
      <p:sp>
        <p:nvSpPr>
          <p:cNvPr id="78" name="object 78"/>
          <p:cNvSpPr txBox="1"/>
          <p:nvPr/>
        </p:nvSpPr>
        <p:spPr>
          <a:xfrm>
            <a:off x="8113776" y="2284477"/>
            <a:ext cx="2513330" cy="870585"/>
          </a:xfrm>
          <a:prstGeom prst="rect">
            <a:avLst/>
          </a:prstGeom>
          <a:ln w="9144">
            <a:solidFill>
              <a:srgbClr val="E7B900"/>
            </a:solidFill>
          </a:ln>
        </p:spPr>
        <p:txBody>
          <a:bodyPr vert="horz" wrap="square" lIns="0" tIns="44450" rIns="0" bIns="0" rtlCol="0">
            <a:spAutoFit/>
          </a:bodyPr>
          <a:lstStyle/>
          <a:p>
            <a:pPr marL="92710">
              <a:spcBef>
                <a:spcPts val="350"/>
              </a:spcBef>
            </a:pPr>
            <a:r>
              <a:rPr b="1" dirty="0">
                <a:latin typeface="Tahoma"/>
                <a:cs typeface="Tahoma"/>
              </a:rPr>
              <a:t>ARP </a:t>
            </a:r>
            <a:r>
              <a:rPr b="1" spc="-5" dirty="0">
                <a:latin typeface="Tahoma"/>
                <a:cs typeface="Tahoma"/>
              </a:rPr>
              <a:t>Cache</a:t>
            </a:r>
            <a:r>
              <a:rPr b="1" spc="-20" dirty="0">
                <a:latin typeface="Tahoma"/>
                <a:cs typeface="Tahoma"/>
              </a:rPr>
              <a:t> </a:t>
            </a:r>
            <a:r>
              <a:rPr b="1" spc="-5" dirty="0">
                <a:latin typeface="Tahoma"/>
                <a:cs typeface="Tahoma"/>
              </a:rPr>
              <a:t>Table</a:t>
            </a:r>
            <a:endParaRPr>
              <a:latin typeface="Tahoma"/>
              <a:cs typeface="Tahoma"/>
            </a:endParaRPr>
          </a:p>
          <a:p>
            <a:pPr marL="92710" marR="223520">
              <a:spcBef>
                <a:spcPts val="15"/>
              </a:spcBef>
            </a:pPr>
            <a:r>
              <a:rPr dirty="0">
                <a:latin typeface="Noto Sans CJK JP Medium"/>
                <a:cs typeface="Noto Sans CJK JP Medium"/>
              </a:rPr>
              <a:t>（</a:t>
            </a:r>
            <a:r>
              <a:rPr b="1" dirty="0">
                <a:latin typeface="Tahoma"/>
                <a:cs typeface="Tahoma"/>
              </a:rPr>
              <a:t>Will </a:t>
            </a:r>
            <a:r>
              <a:rPr b="1" spc="-5" dirty="0">
                <a:latin typeface="Tahoma"/>
                <a:cs typeface="Tahoma"/>
              </a:rPr>
              <a:t>time out </a:t>
            </a:r>
            <a:r>
              <a:rPr b="1" dirty="0">
                <a:latin typeface="Tahoma"/>
                <a:cs typeface="Tahoma"/>
              </a:rPr>
              <a:t>in</a:t>
            </a:r>
            <a:r>
              <a:rPr b="1" spc="-100" dirty="0">
                <a:latin typeface="Tahoma"/>
                <a:cs typeface="Tahoma"/>
              </a:rPr>
              <a:t> </a:t>
            </a:r>
            <a:r>
              <a:rPr b="1" dirty="0">
                <a:latin typeface="Tahoma"/>
                <a:cs typeface="Tahoma"/>
              </a:rPr>
              <a:t>a  </a:t>
            </a:r>
            <a:r>
              <a:rPr b="1" spc="-5" dirty="0">
                <a:latin typeface="Tahoma"/>
                <a:cs typeface="Tahoma"/>
              </a:rPr>
              <a:t>few</a:t>
            </a:r>
            <a:r>
              <a:rPr b="1" spc="-15" dirty="0">
                <a:latin typeface="Tahoma"/>
                <a:cs typeface="Tahoma"/>
              </a:rPr>
              <a:t> </a:t>
            </a:r>
            <a:r>
              <a:rPr b="1" spc="-5" dirty="0">
                <a:latin typeface="Tahoma"/>
                <a:cs typeface="Tahoma"/>
              </a:rPr>
              <a:t>minutes</a:t>
            </a:r>
            <a:r>
              <a:rPr spc="-5" dirty="0">
                <a:latin typeface="Noto Sans CJK JP Medium"/>
                <a:cs typeface="Noto Sans CJK JP Medium"/>
              </a:rPr>
              <a:t>）</a:t>
            </a:r>
            <a:endParaRPr>
              <a:latin typeface="Noto Sans CJK JP Medium"/>
              <a:cs typeface="Noto Sans CJK JP Medium"/>
            </a:endParaRPr>
          </a:p>
        </p:txBody>
      </p:sp>
      <p:sp>
        <p:nvSpPr>
          <p:cNvPr id="80" name="矩形: 圆角 79">
            <a:extLst>
              <a:ext uri="{FF2B5EF4-FFF2-40B4-BE49-F238E27FC236}">
                <a16:creationId xmlns:a16="http://schemas.microsoft.com/office/drawing/2014/main" id="{5BE6C1CC-20B0-4AB4-8080-FBD590293D17}"/>
              </a:ext>
            </a:extLst>
          </p:cNvPr>
          <p:cNvSpPr/>
          <p:nvPr/>
        </p:nvSpPr>
        <p:spPr>
          <a:xfrm>
            <a:off x="5561956" y="1470269"/>
            <a:ext cx="1426346" cy="269323"/>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圆角 80">
            <a:extLst>
              <a:ext uri="{FF2B5EF4-FFF2-40B4-BE49-F238E27FC236}">
                <a16:creationId xmlns:a16="http://schemas.microsoft.com/office/drawing/2014/main" id="{57DDBA71-8066-4746-B910-14FC2C2FED51}"/>
              </a:ext>
            </a:extLst>
          </p:cNvPr>
          <p:cNvSpPr/>
          <p:nvPr/>
        </p:nvSpPr>
        <p:spPr>
          <a:xfrm>
            <a:off x="4420670" y="2566801"/>
            <a:ext cx="2858969" cy="36398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标题 1">
            <a:extLst>
              <a:ext uri="{FF2B5EF4-FFF2-40B4-BE49-F238E27FC236}">
                <a16:creationId xmlns:a16="http://schemas.microsoft.com/office/drawing/2014/main" id="{E798F96A-DEB9-406F-90B6-EDDFAB170B5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pc="-5" dirty="0"/>
              <a:t>Illustration of</a:t>
            </a:r>
            <a:r>
              <a:rPr lang="en-US" altLang="zh-CN" spc="-105" dirty="0"/>
              <a:t> </a:t>
            </a:r>
            <a:r>
              <a:rPr lang="en-US" altLang="zh-CN" dirty="0"/>
              <a:t>ARP</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CB4C3-C17E-486E-B392-96C9D08B816D}"/>
              </a:ext>
            </a:extLst>
          </p:cNvPr>
          <p:cNvSpPr>
            <a:spLocks noGrp="1"/>
          </p:cNvSpPr>
          <p:nvPr>
            <p:ph type="title"/>
          </p:nvPr>
        </p:nvSpPr>
        <p:spPr>
          <a:xfrm>
            <a:off x="838200" y="365125"/>
            <a:ext cx="10515600" cy="1325563"/>
          </a:xfrm>
        </p:spPr>
        <p:txBody>
          <a:bodyPr/>
          <a:lstStyle/>
          <a:p>
            <a:r>
              <a:rPr lang="en-US" altLang="zh-CN" dirty="0"/>
              <a:t>ARP in Lab2</a:t>
            </a:r>
            <a:endParaRPr lang="zh-CN" altLang="en-US" dirty="0"/>
          </a:p>
        </p:txBody>
      </p:sp>
      <p:pic>
        <p:nvPicPr>
          <p:cNvPr id="8" name="图片 7">
            <a:extLst>
              <a:ext uri="{FF2B5EF4-FFF2-40B4-BE49-F238E27FC236}">
                <a16:creationId xmlns:a16="http://schemas.microsoft.com/office/drawing/2014/main" id="{550AF710-CC59-4383-B8BF-A2459A960ACE}"/>
              </a:ext>
            </a:extLst>
          </p:cNvPr>
          <p:cNvPicPr>
            <a:picLocks noChangeAspect="1"/>
          </p:cNvPicPr>
          <p:nvPr/>
        </p:nvPicPr>
        <p:blipFill>
          <a:blip r:embed="rId2"/>
          <a:stretch>
            <a:fillRect/>
          </a:stretch>
        </p:blipFill>
        <p:spPr>
          <a:xfrm>
            <a:off x="223531" y="3306424"/>
            <a:ext cx="11521441" cy="1589164"/>
          </a:xfrm>
          <a:prstGeom prst="rect">
            <a:avLst/>
          </a:prstGeom>
        </p:spPr>
      </p:pic>
      <p:sp>
        <p:nvSpPr>
          <p:cNvPr id="5" name="矩形: 圆角 4">
            <a:extLst>
              <a:ext uri="{FF2B5EF4-FFF2-40B4-BE49-F238E27FC236}">
                <a16:creationId xmlns:a16="http://schemas.microsoft.com/office/drawing/2014/main" id="{50671C4E-49F3-49A9-BA47-F92742573684}"/>
              </a:ext>
            </a:extLst>
          </p:cNvPr>
          <p:cNvSpPr/>
          <p:nvPr/>
        </p:nvSpPr>
        <p:spPr>
          <a:xfrm>
            <a:off x="727969" y="3366854"/>
            <a:ext cx="9507984" cy="3706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F9D422FD-7FED-411E-A981-D773B1DD0A86}"/>
              </a:ext>
            </a:extLst>
          </p:cNvPr>
          <p:cNvSpPr/>
          <p:nvPr/>
        </p:nvSpPr>
        <p:spPr>
          <a:xfrm>
            <a:off x="6096000" y="1690688"/>
            <a:ext cx="5382828" cy="1056441"/>
          </a:xfrm>
          <a:prstGeom prst="wedgeRoundRectCallout">
            <a:avLst>
              <a:gd name="adj1" fmla="val -38933"/>
              <a:gd name="adj2" fmla="val 10709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It is broadcast when we send an ARP request, while using the exact mac address when we receive an ARP reply.</a:t>
            </a:r>
            <a:endParaRPr lang="zh-CN" altLang="en-US" sz="2400" dirty="0">
              <a:solidFill>
                <a:schemeClr val="tx1"/>
              </a:solidFill>
            </a:endParaRPr>
          </a:p>
        </p:txBody>
      </p:sp>
    </p:spTree>
    <p:extLst>
      <p:ext uri="{BB962C8B-B14F-4D97-AF65-F5344CB8AC3E}">
        <p14:creationId xmlns:p14="http://schemas.microsoft.com/office/powerpoint/2010/main" val="2437055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CB4C3-C17E-486E-B392-96C9D08B816D}"/>
              </a:ext>
            </a:extLst>
          </p:cNvPr>
          <p:cNvSpPr>
            <a:spLocks noGrp="1"/>
          </p:cNvSpPr>
          <p:nvPr>
            <p:ph type="title"/>
          </p:nvPr>
        </p:nvSpPr>
        <p:spPr>
          <a:xfrm>
            <a:off x="838200" y="365125"/>
            <a:ext cx="10515600" cy="1325563"/>
          </a:xfrm>
        </p:spPr>
        <p:txBody>
          <a:bodyPr/>
          <a:lstStyle/>
          <a:p>
            <a:r>
              <a:rPr lang="en-US" altLang="zh-CN" dirty="0"/>
              <a:t>Confusion in Lab2</a:t>
            </a:r>
            <a:endParaRPr lang="zh-CN" altLang="en-US" dirty="0"/>
          </a:p>
        </p:txBody>
      </p:sp>
      <p:pic>
        <p:nvPicPr>
          <p:cNvPr id="8" name="图片 7">
            <a:extLst>
              <a:ext uri="{FF2B5EF4-FFF2-40B4-BE49-F238E27FC236}">
                <a16:creationId xmlns:a16="http://schemas.microsoft.com/office/drawing/2014/main" id="{550AF710-CC59-4383-B8BF-A2459A960ACE}"/>
              </a:ext>
            </a:extLst>
          </p:cNvPr>
          <p:cNvPicPr>
            <a:picLocks noChangeAspect="1"/>
          </p:cNvPicPr>
          <p:nvPr/>
        </p:nvPicPr>
        <p:blipFill>
          <a:blip r:embed="rId2"/>
          <a:stretch>
            <a:fillRect/>
          </a:stretch>
        </p:blipFill>
        <p:spPr>
          <a:xfrm>
            <a:off x="223531" y="1770585"/>
            <a:ext cx="11521441" cy="1589164"/>
          </a:xfrm>
          <a:prstGeom prst="rect">
            <a:avLst/>
          </a:prstGeom>
        </p:spPr>
      </p:pic>
      <p:sp>
        <p:nvSpPr>
          <p:cNvPr id="5" name="矩形: 圆角 4">
            <a:extLst>
              <a:ext uri="{FF2B5EF4-FFF2-40B4-BE49-F238E27FC236}">
                <a16:creationId xmlns:a16="http://schemas.microsoft.com/office/drawing/2014/main" id="{50671C4E-49F3-49A9-BA47-F92742573684}"/>
              </a:ext>
            </a:extLst>
          </p:cNvPr>
          <p:cNvSpPr/>
          <p:nvPr/>
        </p:nvSpPr>
        <p:spPr>
          <a:xfrm>
            <a:off x="727969" y="2772047"/>
            <a:ext cx="9507984" cy="3706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F9D422FD-7FED-411E-A981-D773B1DD0A86}"/>
              </a:ext>
            </a:extLst>
          </p:cNvPr>
          <p:cNvSpPr/>
          <p:nvPr/>
        </p:nvSpPr>
        <p:spPr>
          <a:xfrm>
            <a:off x="443882" y="3817337"/>
            <a:ext cx="3231473" cy="2675538"/>
          </a:xfrm>
          <a:prstGeom prst="wedgeRoundRectCallout">
            <a:avLst>
              <a:gd name="adj1" fmla="val 32108"/>
              <a:gd name="adj2" fmla="val -7557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Why is this ARP request not broadcast? </a:t>
            </a:r>
          </a:p>
          <a:p>
            <a:r>
              <a:rPr lang="en-US" altLang="zh-CN" sz="2400" dirty="0">
                <a:solidFill>
                  <a:schemeClr val="tx1"/>
                </a:solidFill>
              </a:rPr>
              <a:t>Why do we need an ARP request when the mac address already exists in the table?</a:t>
            </a:r>
            <a:endParaRPr lang="zh-CN" altLang="en-US" sz="2400" dirty="0">
              <a:solidFill>
                <a:schemeClr val="tx1"/>
              </a:solidFill>
            </a:endParaRPr>
          </a:p>
        </p:txBody>
      </p:sp>
      <p:pic>
        <p:nvPicPr>
          <p:cNvPr id="1026" name="Picture 2" descr="葡七”还是“葡计”，一脸黑人问号，90%的人都分不清它们。_表盘">
            <a:extLst>
              <a:ext uri="{FF2B5EF4-FFF2-40B4-BE49-F238E27FC236}">
                <a16:creationId xmlns:a16="http://schemas.microsoft.com/office/drawing/2014/main" id="{4353E10D-78DF-4A05-BBA5-4D9C69E3E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627" y="3932747"/>
            <a:ext cx="1800225"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34AE6E1-9BDB-4C02-9D27-4354DA54A493}"/>
              </a:ext>
            </a:extLst>
          </p:cNvPr>
          <p:cNvSpPr/>
          <p:nvPr/>
        </p:nvSpPr>
        <p:spPr>
          <a:xfrm>
            <a:off x="6096000" y="3870542"/>
            <a:ext cx="4751033" cy="2554545"/>
          </a:xfrm>
          <a:prstGeom prst="rect">
            <a:avLst/>
          </a:prstGeom>
        </p:spPr>
        <p:txBody>
          <a:bodyPr wrap="square">
            <a:spAutoFit/>
          </a:bodyPr>
          <a:lstStyle/>
          <a:p>
            <a:r>
              <a:rPr lang="en-US" altLang="zh-CN" dirty="0"/>
              <a:t>It is because of </a:t>
            </a:r>
            <a:r>
              <a:rPr lang="en-US" altLang="zh-CN" dirty="0">
                <a:solidFill>
                  <a:srgbClr val="FF0000"/>
                </a:solidFill>
              </a:rPr>
              <a:t>ARP's Unicast Poll </a:t>
            </a:r>
            <a:r>
              <a:rPr lang="en-US" altLang="zh-CN" dirty="0"/>
              <a:t>mechanism. When an entry in ARP table timeout, the system will choose to send an ARP Request of MAC address to ask whether the MAC address and IP address of the other party have changed, to update the table entry, rather than just using the way of broadcast.</a:t>
            </a:r>
          </a:p>
          <a:p>
            <a:endParaRPr lang="en-US" altLang="zh-CN" dirty="0"/>
          </a:p>
          <a:p>
            <a:r>
              <a:rPr lang="en-US" altLang="zh-CN" sz="1600" dirty="0"/>
              <a:t>http://114.212.81.3:8899/d/14-mac-arp-request</a:t>
            </a:r>
            <a:endParaRPr lang="zh-CN" altLang="en-US" sz="1600" dirty="0"/>
          </a:p>
        </p:txBody>
      </p:sp>
    </p:spTree>
    <p:extLst>
      <p:ext uri="{BB962C8B-B14F-4D97-AF65-F5344CB8AC3E}">
        <p14:creationId xmlns:p14="http://schemas.microsoft.com/office/powerpoint/2010/main" val="121033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99003" y="5371846"/>
            <a:ext cx="2590800" cy="300990"/>
            <a:chOff x="1175003" y="5371846"/>
            <a:chExt cx="2590800" cy="300990"/>
          </a:xfrm>
        </p:grpSpPr>
        <p:sp>
          <p:nvSpPr>
            <p:cNvPr id="3" name="object 3"/>
            <p:cNvSpPr/>
            <p:nvPr/>
          </p:nvSpPr>
          <p:spPr>
            <a:xfrm>
              <a:off x="1175004" y="5596128"/>
              <a:ext cx="2590800" cy="76200"/>
            </a:xfrm>
            <a:custGeom>
              <a:avLst/>
              <a:gdLst/>
              <a:ahLst/>
              <a:cxnLst/>
              <a:rect l="l" t="t" r="r" b="b"/>
              <a:pathLst>
                <a:path w="2590800" h="76200">
                  <a:moveTo>
                    <a:pt x="2590800" y="63500"/>
                  </a:moveTo>
                  <a:lnTo>
                    <a:pt x="0" y="63500"/>
                  </a:lnTo>
                  <a:lnTo>
                    <a:pt x="0" y="76200"/>
                  </a:lnTo>
                  <a:lnTo>
                    <a:pt x="2590800" y="76200"/>
                  </a:lnTo>
                  <a:lnTo>
                    <a:pt x="2590800" y="63500"/>
                  </a:lnTo>
                  <a:close/>
                </a:path>
                <a:path w="2590800" h="76200">
                  <a:moveTo>
                    <a:pt x="2590800" y="25400"/>
                  </a:moveTo>
                  <a:lnTo>
                    <a:pt x="0" y="25400"/>
                  </a:lnTo>
                  <a:lnTo>
                    <a:pt x="0" y="50800"/>
                  </a:lnTo>
                  <a:lnTo>
                    <a:pt x="2590800" y="50800"/>
                  </a:lnTo>
                  <a:lnTo>
                    <a:pt x="2590800" y="25400"/>
                  </a:lnTo>
                  <a:close/>
                </a:path>
                <a:path w="2590800" h="76200">
                  <a:moveTo>
                    <a:pt x="2590800" y="0"/>
                  </a:moveTo>
                  <a:lnTo>
                    <a:pt x="0" y="0"/>
                  </a:lnTo>
                  <a:lnTo>
                    <a:pt x="0" y="12700"/>
                  </a:lnTo>
                  <a:lnTo>
                    <a:pt x="2590800" y="12700"/>
                  </a:lnTo>
                  <a:lnTo>
                    <a:pt x="2590800" y="0"/>
                  </a:lnTo>
                  <a:close/>
                </a:path>
              </a:pathLst>
            </a:custGeom>
            <a:solidFill>
              <a:srgbClr val="000000"/>
            </a:solidFill>
          </p:spPr>
          <p:txBody>
            <a:bodyPr wrap="square" lIns="0" tIns="0" rIns="0" bIns="0" rtlCol="0"/>
            <a:lstStyle/>
            <a:p>
              <a:endParaRPr/>
            </a:p>
          </p:txBody>
        </p:sp>
        <p:sp>
          <p:nvSpPr>
            <p:cNvPr id="4" name="object 4"/>
            <p:cNvSpPr/>
            <p:nvPr/>
          </p:nvSpPr>
          <p:spPr>
            <a:xfrm>
              <a:off x="1479803" y="5378196"/>
              <a:ext cx="0" cy="256540"/>
            </a:xfrm>
            <a:custGeom>
              <a:avLst/>
              <a:gdLst/>
              <a:ahLst/>
              <a:cxnLst/>
              <a:rect l="l" t="t" r="r" b="b"/>
              <a:pathLst>
                <a:path h="256539">
                  <a:moveTo>
                    <a:pt x="0" y="0"/>
                  </a:moveTo>
                  <a:lnTo>
                    <a:pt x="0" y="256031"/>
                  </a:lnTo>
                </a:path>
              </a:pathLst>
            </a:custGeom>
            <a:ln w="12192">
              <a:solidFill>
                <a:srgbClr val="000000"/>
              </a:solidFill>
            </a:ln>
          </p:spPr>
          <p:txBody>
            <a:bodyPr wrap="square" lIns="0" tIns="0" rIns="0" bIns="0" rtlCol="0"/>
            <a:lstStyle/>
            <a:p>
              <a:endParaRPr/>
            </a:p>
          </p:txBody>
        </p:sp>
        <p:sp>
          <p:nvSpPr>
            <p:cNvPr id="5" name="object 5"/>
            <p:cNvSpPr/>
            <p:nvPr/>
          </p:nvSpPr>
          <p:spPr>
            <a:xfrm>
              <a:off x="2394203" y="5378196"/>
              <a:ext cx="0" cy="256540"/>
            </a:xfrm>
            <a:custGeom>
              <a:avLst/>
              <a:gdLst/>
              <a:ahLst/>
              <a:cxnLst/>
              <a:rect l="l" t="t" r="r" b="b"/>
              <a:pathLst>
                <a:path h="256539">
                  <a:moveTo>
                    <a:pt x="0" y="0"/>
                  </a:moveTo>
                  <a:lnTo>
                    <a:pt x="0" y="256031"/>
                  </a:lnTo>
                </a:path>
              </a:pathLst>
            </a:custGeom>
            <a:ln w="12191">
              <a:solidFill>
                <a:srgbClr val="000000"/>
              </a:solidFill>
            </a:ln>
          </p:spPr>
          <p:txBody>
            <a:bodyPr wrap="square" lIns="0" tIns="0" rIns="0" bIns="0" rtlCol="0"/>
            <a:lstStyle/>
            <a:p>
              <a:endParaRPr/>
            </a:p>
          </p:txBody>
        </p:sp>
        <p:sp>
          <p:nvSpPr>
            <p:cNvPr id="6" name="object 6"/>
            <p:cNvSpPr/>
            <p:nvPr/>
          </p:nvSpPr>
          <p:spPr>
            <a:xfrm>
              <a:off x="3461003" y="5378196"/>
              <a:ext cx="0" cy="256540"/>
            </a:xfrm>
            <a:custGeom>
              <a:avLst/>
              <a:gdLst/>
              <a:ahLst/>
              <a:cxnLst/>
              <a:rect l="l" t="t" r="r" b="b"/>
              <a:pathLst>
                <a:path h="256539">
                  <a:moveTo>
                    <a:pt x="0" y="0"/>
                  </a:moveTo>
                  <a:lnTo>
                    <a:pt x="0" y="256031"/>
                  </a:lnTo>
                </a:path>
              </a:pathLst>
            </a:custGeom>
            <a:ln w="12192">
              <a:solidFill>
                <a:srgbClr val="000000"/>
              </a:solidFill>
            </a:ln>
          </p:spPr>
          <p:txBody>
            <a:bodyPr wrap="square" lIns="0" tIns="0" rIns="0" bIns="0" rtlCol="0"/>
            <a:lstStyle/>
            <a:p>
              <a:endParaRPr/>
            </a:p>
          </p:txBody>
        </p:sp>
      </p:grpSp>
      <p:sp>
        <p:nvSpPr>
          <p:cNvPr id="7" name="object 7"/>
          <p:cNvSpPr txBox="1"/>
          <p:nvPr/>
        </p:nvSpPr>
        <p:spPr>
          <a:xfrm>
            <a:off x="2729484" y="5039868"/>
            <a:ext cx="573405" cy="294311"/>
          </a:xfrm>
          <a:prstGeom prst="rect">
            <a:avLst/>
          </a:prstGeom>
          <a:solidFill>
            <a:srgbClr val="FF3300"/>
          </a:solidFill>
          <a:ln w="12191">
            <a:solidFill>
              <a:srgbClr val="000000"/>
            </a:solidFill>
          </a:ln>
        </p:spPr>
        <p:txBody>
          <a:bodyPr vert="horz" wrap="square" lIns="0" tIns="47625" rIns="0" bIns="0" rtlCol="0">
            <a:spAutoFit/>
          </a:bodyPr>
          <a:lstStyle/>
          <a:p>
            <a:pPr marL="95885">
              <a:spcBef>
                <a:spcPts val="375"/>
              </a:spcBef>
            </a:pPr>
            <a:r>
              <a:rPr sz="1600" spc="-10" dirty="0">
                <a:solidFill>
                  <a:srgbClr val="FFFFFF"/>
                </a:solidFill>
                <a:latin typeface="Tahoma"/>
                <a:cs typeface="Tahoma"/>
              </a:rPr>
              <a:t>host</a:t>
            </a:r>
            <a:endParaRPr sz="1600">
              <a:latin typeface="Tahoma"/>
              <a:cs typeface="Tahoma"/>
            </a:endParaRPr>
          </a:p>
        </p:txBody>
      </p:sp>
      <p:grpSp>
        <p:nvGrpSpPr>
          <p:cNvPr id="8" name="object 8"/>
          <p:cNvGrpSpPr/>
          <p:nvPr/>
        </p:nvGrpSpPr>
        <p:grpSpPr>
          <a:xfrm>
            <a:off x="4658614" y="5033518"/>
            <a:ext cx="629920" cy="351155"/>
            <a:chOff x="3134614" y="5033517"/>
            <a:chExt cx="629920" cy="351155"/>
          </a:xfrm>
        </p:grpSpPr>
        <p:sp>
          <p:nvSpPr>
            <p:cNvPr id="9" name="object 9"/>
            <p:cNvSpPr/>
            <p:nvPr/>
          </p:nvSpPr>
          <p:spPr>
            <a:xfrm>
              <a:off x="3140964" y="5039867"/>
              <a:ext cx="617220" cy="338455"/>
            </a:xfrm>
            <a:custGeom>
              <a:avLst/>
              <a:gdLst/>
              <a:ahLst/>
              <a:cxnLst/>
              <a:rect l="l" t="t" r="r" b="b"/>
              <a:pathLst>
                <a:path w="617220" h="338454">
                  <a:moveTo>
                    <a:pt x="617220" y="0"/>
                  </a:moveTo>
                  <a:lnTo>
                    <a:pt x="0" y="0"/>
                  </a:lnTo>
                  <a:lnTo>
                    <a:pt x="0" y="338327"/>
                  </a:lnTo>
                  <a:lnTo>
                    <a:pt x="617220" y="338327"/>
                  </a:lnTo>
                  <a:lnTo>
                    <a:pt x="617220" y="0"/>
                  </a:lnTo>
                  <a:close/>
                </a:path>
              </a:pathLst>
            </a:custGeom>
            <a:solidFill>
              <a:srgbClr val="009900"/>
            </a:solidFill>
          </p:spPr>
          <p:txBody>
            <a:bodyPr wrap="square" lIns="0" tIns="0" rIns="0" bIns="0" rtlCol="0"/>
            <a:lstStyle/>
            <a:p>
              <a:endParaRPr/>
            </a:p>
          </p:txBody>
        </p:sp>
        <p:sp>
          <p:nvSpPr>
            <p:cNvPr id="10" name="object 10"/>
            <p:cNvSpPr/>
            <p:nvPr/>
          </p:nvSpPr>
          <p:spPr>
            <a:xfrm>
              <a:off x="3140964" y="5039867"/>
              <a:ext cx="617220" cy="338455"/>
            </a:xfrm>
            <a:custGeom>
              <a:avLst/>
              <a:gdLst/>
              <a:ahLst/>
              <a:cxnLst/>
              <a:rect l="l" t="t" r="r" b="b"/>
              <a:pathLst>
                <a:path w="617220" h="338454">
                  <a:moveTo>
                    <a:pt x="0" y="338327"/>
                  </a:moveTo>
                  <a:lnTo>
                    <a:pt x="617220" y="338327"/>
                  </a:lnTo>
                  <a:lnTo>
                    <a:pt x="617220" y="0"/>
                  </a:lnTo>
                  <a:lnTo>
                    <a:pt x="0" y="0"/>
                  </a:lnTo>
                  <a:lnTo>
                    <a:pt x="0" y="338327"/>
                  </a:lnTo>
                  <a:close/>
                </a:path>
              </a:pathLst>
            </a:custGeom>
            <a:ln w="12192">
              <a:solidFill>
                <a:srgbClr val="000000"/>
              </a:solidFill>
            </a:ln>
          </p:spPr>
          <p:txBody>
            <a:bodyPr wrap="square" lIns="0" tIns="0" rIns="0" bIns="0" rtlCol="0"/>
            <a:lstStyle/>
            <a:p>
              <a:endParaRPr/>
            </a:p>
          </p:txBody>
        </p:sp>
      </p:grpSp>
      <p:sp>
        <p:nvSpPr>
          <p:cNvPr id="11" name="object 11"/>
          <p:cNvSpPr txBox="1"/>
          <p:nvPr/>
        </p:nvSpPr>
        <p:spPr>
          <a:xfrm>
            <a:off x="3617977" y="5039868"/>
            <a:ext cx="1664335" cy="294311"/>
          </a:xfrm>
          <a:prstGeom prst="rect">
            <a:avLst/>
          </a:prstGeom>
          <a:solidFill>
            <a:srgbClr val="CCCCCC"/>
          </a:solidFill>
          <a:ln w="12191">
            <a:solidFill>
              <a:srgbClr val="000000"/>
            </a:solidFill>
          </a:ln>
        </p:spPr>
        <p:txBody>
          <a:bodyPr vert="horz" wrap="square" lIns="0" tIns="47625" rIns="0" bIns="0" rtlCol="0">
            <a:spAutoFit/>
          </a:bodyPr>
          <a:lstStyle/>
          <a:p>
            <a:pPr marL="96520">
              <a:spcBef>
                <a:spcPts val="375"/>
              </a:spcBef>
              <a:tabLst>
                <a:tab pos="1162685" algn="l"/>
              </a:tabLst>
            </a:pPr>
            <a:r>
              <a:rPr sz="1600" spc="-5" dirty="0">
                <a:latin typeface="Tahoma"/>
                <a:cs typeface="Tahoma"/>
              </a:rPr>
              <a:t>host	</a:t>
            </a:r>
            <a:r>
              <a:rPr sz="1600" spc="-10" dirty="0">
                <a:solidFill>
                  <a:srgbClr val="FFCF00"/>
                </a:solidFill>
                <a:latin typeface="Tahoma"/>
                <a:cs typeface="Tahoma"/>
              </a:rPr>
              <a:t>DNS</a:t>
            </a:r>
            <a:endParaRPr sz="1600">
              <a:latin typeface="Tahoma"/>
              <a:cs typeface="Tahoma"/>
            </a:endParaRPr>
          </a:p>
        </p:txBody>
      </p:sp>
      <p:sp>
        <p:nvSpPr>
          <p:cNvPr id="12" name="object 12"/>
          <p:cNvSpPr txBox="1"/>
          <p:nvPr/>
        </p:nvSpPr>
        <p:spPr>
          <a:xfrm>
            <a:off x="4298061" y="4982083"/>
            <a:ext cx="208279" cy="258404"/>
          </a:xfrm>
          <a:prstGeom prst="rect">
            <a:avLst/>
          </a:prstGeom>
        </p:spPr>
        <p:txBody>
          <a:bodyPr vert="horz" wrap="square" lIns="0" tIns="12065" rIns="0" bIns="0" rtlCol="0">
            <a:spAutoFit/>
          </a:bodyPr>
          <a:lstStyle/>
          <a:p>
            <a:pPr marL="12700">
              <a:spcBef>
                <a:spcPts val="95"/>
              </a:spcBef>
            </a:pPr>
            <a:r>
              <a:rPr sz="1600" spc="-10" dirty="0">
                <a:latin typeface="Tahoma"/>
                <a:cs typeface="Tahoma"/>
              </a:rPr>
              <a:t>...</a:t>
            </a:r>
            <a:endParaRPr sz="1600">
              <a:latin typeface="Tahoma"/>
              <a:cs typeface="Tahoma"/>
            </a:endParaRPr>
          </a:p>
        </p:txBody>
      </p:sp>
      <p:grpSp>
        <p:nvGrpSpPr>
          <p:cNvPr id="13" name="object 13"/>
          <p:cNvGrpSpPr/>
          <p:nvPr/>
        </p:nvGrpSpPr>
        <p:grpSpPr>
          <a:xfrm>
            <a:off x="7347203" y="5031995"/>
            <a:ext cx="2590800" cy="640715"/>
            <a:chOff x="5823203" y="5031994"/>
            <a:chExt cx="2590800" cy="640715"/>
          </a:xfrm>
        </p:grpSpPr>
        <p:sp>
          <p:nvSpPr>
            <p:cNvPr id="14" name="object 14"/>
            <p:cNvSpPr/>
            <p:nvPr/>
          </p:nvSpPr>
          <p:spPr>
            <a:xfrm>
              <a:off x="5823204" y="5596127"/>
              <a:ext cx="2590800" cy="76200"/>
            </a:xfrm>
            <a:custGeom>
              <a:avLst/>
              <a:gdLst/>
              <a:ahLst/>
              <a:cxnLst/>
              <a:rect l="l" t="t" r="r" b="b"/>
              <a:pathLst>
                <a:path w="2590800" h="76200">
                  <a:moveTo>
                    <a:pt x="2590800" y="63500"/>
                  </a:moveTo>
                  <a:lnTo>
                    <a:pt x="0" y="63500"/>
                  </a:lnTo>
                  <a:lnTo>
                    <a:pt x="0" y="76200"/>
                  </a:lnTo>
                  <a:lnTo>
                    <a:pt x="2590800" y="76200"/>
                  </a:lnTo>
                  <a:lnTo>
                    <a:pt x="2590800" y="63500"/>
                  </a:lnTo>
                  <a:close/>
                </a:path>
                <a:path w="2590800" h="76200">
                  <a:moveTo>
                    <a:pt x="2590800" y="25400"/>
                  </a:moveTo>
                  <a:lnTo>
                    <a:pt x="0" y="25400"/>
                  </a:lnTo>
                  <a:lnTo>
                    <a:pt x="0" y="50800"/>
                  </a:lnTo>
                  <a:lnTo>
                    <a:pt x="2590800" y="50800"/>
                  </a:lnTo>
                  <a:lnTo>
                    <a:pt x="2590800" y="25400"/>
                  </a:lnTo>
                  <a:close/>
                </a:path>
                <a:path w="2590800" h="76200">
                  <a:moveTo>
                    <a:pt x="2590800" y="0"/>
                  </a:moveTo>
                  <a:lnTo>
                    <a:pt x="0" y="0"/>
                  </a:lnTo>
                  <a:lnTo>
                    <a:pt x="0" y="12700"/>
                  </a:lnTo>
                  <a:lnTo>
                    <a:pt x="2590800" y="12700"/>
                  </a:lnTo>
                  <a:lnTo>
                    <a:pt x="2590800" y="0"/>
                  </a:lnTo>
                  <a:close/>
                </a:path>
              </a:pathLst>
            </a:custGeom>
            <a:solidFill>
              <a:srgbClr val="000000"/>
            </a:solidFill>
          </p:spPr>
          <p:txBody>
            <a:bodyPr wrap="square" lIns="0" tIns="0" rIns="0" bIns="0" rtlCol="0"/>
            <a:lstStyle/>
            <a:p>
              <a:endParaRPr/>
            </a:p>
          </p:txBody>
        </p:sp>
        <p:sp>
          <p:nvSpPr>
            <p:cNvPr id="15" name="object 15"/>
            <p:cNvSpPr/>
            <p:nvPr/>
          </p:nvSpPr>
          <p:spPr>
            <a:xfrm>
              <a:off x="6128003" y="5376672"/>
              <a:ext cx="914400" cy="257810"/>
            </a:xfrm>
            <a:custGeom>
              <a:avLst/>
              <a:gdLst/>
              <a:ahLst/>
              <a:cxnLst/>
              <a:rect l="l" t="t" r="r" b="b"/>
              <a:pathLst>
                <a:path w="914400" h="257810">
                  <a:moveTo>
                    <a:pt x="0" y="0"/>
                  </a:moveTo>
                  <a:lnTo>
                    <a:pt x="0" y="257555"/>
                  </a:lnTo>
                </a:path>
                <a:path w="914400" h="257810">
                  <a:moveTo>
                    <a:pt x="914400" y="0"/>
                  </a:moveTo>
                  <a:lnTo>
                    <a:pt x="914400" y="257555"/>
                  </a:lnTo>
                </a:path>
              </a:pathLst>
            </a:custGeom>
            <a:ln w="12192">
              <a:solidFill>
                <a:srgbClr val="000000"/>
              </a:solidFill>
            </a:ln>
          </p:spPr>
          <p:txBody>
            <a:bodyPr wrap="square" lIns="0" tIns="0" rIns="0" bIns="0" rtlCol="0"/>
            <a:lstStyle/>
            <a:p>
              <a:endParaRPr/>
            </a:p>
          </p:txBody>
        </p:sp>
        <p:sp>
          <p:nvSpPr>
            <p:cNvPr id="16" name="object 16"/>
            <p:cNvSpPr/>
            <p:nvPr/>
          </p:nvSpPr>
          <p:spPr>
            <a:xfrm>
              <a:off x="8109203" y="5329428"/>
              <a:ext cx="0" cy="304800"/>
            </a:xfrm>
            <a:custGeom>
              <a:avLst/>
              <a:gdLst/>
              <a:ahLst/>
              <a:cxnLst/>
              <a:rect l="l" t="t" r="r" b="b"/>
              <a:pathLst>
                <a:path h="304800">
                  <a:moveTo>
                    <a:pt x="0" y="0"/>
                  </a:moveTo>
                  <a:lnTo>
                    <a:pt x="0" y="304800"/>
                  </a:lnTo>
                </a:path>
              </a:pathLst>
            </a:custGeom>
            <a:ln w="12192">
              <a:solidFill>
                <a:srgbClr val="000000"/>
              </a:solidFill>
            </a:ln>
          </p:spPr>
          <p:txBody>
            <a:bodyPr wrap="square" lIns="0" tIns="0" rIns="0" bIns="0" rtlCol="0"/>
            <a:lstStyle/>
            <a:p>
              <a:endParaRPr/>
            </a:p>
          </p:txBody>
        </p:sp>
        <p:sp>
          <p:nvSpPr>
            <p:cNvPr id="17" name="object 17"/>
            <p:cNvSpPr/>
            <p:nvPr/>
          </p:nvSpPr>
          <p:spPr>
            <a:xfrm>
              <a:off x="5846063" y="5038344"/>
              <a:ext cx="574675" cy="338455"/>
            </a:xfrm>
            <a:custGeom>
              <a:avLst/>
              <a:gdLst/>
              <a:ahLst/>
              <a:cxnLst/>
              <a:rect l="l" t="t" r="r" b="b"/>
              <a:pathLst>
                <a:path w="574675" h="338454">
                  <a:moveTo>
                    <a:pt x="574548" y="0"/>
                  </a:moveTo>
                  <a:lnTo>
                    <a:pt x="0" y="0"/>
                  </a:lnTo>
                  <a:lnTo>
                    <a:pt x="0" y="338327"/>
                  </a:lnTo>
                  <a:lnTo>
                    <a:pt x="574548" y="338327"/>
                  </a:lnTo>
                  <a:lnTo>
                    <a:pt x="574548" y="0"/>
                  </a:lnTo>
                  <a:close/>
                </a:path>
              </a:pathLst>
            </a:custGeom>
            <a:solidFill>
              <a:srgbClr val="CCCCCC"/>
            </a:solidFill>
          </p:spPr>
          <p:txBody>
            <a:bodyPr wrap="square" lIns="0" tIns="0" rIns="0" bIns="0" rtlCol="0"/>
            <a:lstStyle/>
            <a:p>
              <a:endParaRPr/>
            </a:p>
          </p:txBody>
        </p:sp>
        <p:sp>
          <p:nvSpPr>
            <p:cNvPr id="18" name="object 18"/>
            <p:cNvSpPr/>
            <p:nvPr/>
          </p:nvSpPr>
          <p:spPr>
            <a:xfrm>
              <a:off x="5846063" y="5038344"/>
              <a:ext cx="574675" cy="338455"/>
            </a:xfrm>
            <a:custGeom>
              <a:avLst/>
              <a:gdLst/>
              <a:ahLst/>
              <a:cxnLst/>
              <a:rect l="l" t="t" r="r" b="b"/>
              <a:pathLst>
                <a:path w="574675" h="338454">
                  <a:moveTo>
                    <a:pt x="0" y="338327"/>
                  </a:moveTo>
                  <a:lnTo>
                    <a:pt x="574548" y="338327"/>
                  </a:lnTo>
                  <a:lnTo>
                    <a:pt x="574548" y="0"/>
                  </a:lnTo>
                  <a:lnTo>
                    <a:pt x="0" y="0"/>
                  </a:lnTo>
                  <a:lnTo>
                    <a:pt x="0" y="338327"/>
                  </a:lnTo>
                  <a:close/>
                </a:path>
              </a:pathLst>
            </a:custGeom>
            <a:ln w="12192">
              <a:solidFill>
                <a:srgbClr val="000000"/>
              </a:solidFill>
            </a:ln>
          </p:spPr>
          <p:txBody>
            <a:bodyPr wrap="square" lIns="0" tIns="0" rIns="0" bIns="0" rtlCol="0"/>
            <a:lstStyle/>
            <a:p>
              <a:endParaRPr/>
            </a:p>
          </p:txBody>
        </p:sp>
      </p:grpSp>
      <p:sp>
        <p:nvSpPr>
          <p:cNvPr id="19" name="object 19"/>
          <p:cNvSpPr txBox="1"/>
          <p:nvPr/>
        </p:nvSpPr>
        <p:spPr>
          <a:xfrm>
            <a:off x="7370065" y="5035297"/>
            <a:ext cx="574675" cy="297517"/>
          </a:xfrm>
          <a:prstGeom prst="rect">
            <a:avLst/>
          </a:prstGeom>
        </p:spPr>
        <p:txBody>
          <a:bodyPr vert="horz" wrap="square" lIns="0" tIns="50800" rIns="0" bIns="0" rtlCol="0">
            <a:spAutoFit/>
          </a:bodyPr>
          <a:lstStyle/>
          <a:p>
            <a:pPr marL="98425">
              <a:spcBef>
                <a:spcPts val="400"/>
              </a:spcBef>
            </a:pPr>
            <a:r>
              <a:rPr sz="1600" spc="-10" dirty="0">
                <a:latin typeface="Tahoma"/>
                <a:cs typeface="Tahoma"/>
              </a:rPr>
              <a:t>host</a:t>
            </a:r>
            <a:endParaRPr sz="1600">
              <a:latin typeface="Tahoma"/>
              <a:cs typeface="Tahoma"/>
            </a:endParaRPr>
          </a:p>
        </p:txBody>
      </p:sp>
      <p:grpSp>
        <p:nvGrpSpPr>
          <p:cNvPr id="20" name="object 20"/>
          <p:cNvGrpSpPr/>
          <p:nvPr/>
        </p:nvGrpSpPr>
        <p:grpSpPr>
          <a:xfrm>
            <a:off x="8259827" y="5031995"/>
            <a:ext cx="586105" cy="351155"/>
            <a:chOff x="6735826" y="5031994"/>
            <a:chExt cx="586105" cy="351155"/>
          </a:xfrm>
        </p:grpSpPr>
        <p:sp>
          <p:nvSpPr>
            <p:cNvPr id="21" name="object 21"/>
            <p:cNvSpPr/>
            <p:nvPr/>
          </p:nvSpPr>
          <p:spPr>
            <a:xfrm>
              <a:off x="6742176" y="5038344"/>
              <a:ext cx="573405" cy="338455"/>
            </a:xfrm>
            <a:custGeom>
              <a:avLst/>
              <a:gdLst/>
              <a:ahLst/>
              <a:cxnLst/>
              <a:rect l="l" t="t" r="r" b="b"/>
              <a:pathLst>
                <a:path w="573404" h="338454">
                  <a:moveTo>
                    <a:pt x="573024" y="0"/>
                  </a:moveTo>
                  <a:lnTo>
                    <a:pt x="0" y="0"/>
                  </a:lnTo>
                  <a:lnTo>
                    <a:pt x="0" y="338327"/>
                  </a:lnTo>
                  <a:lnTo>
                    <a:pt x="573024" y="338327"/>
                  </a:lnTo>
                  <a:lnTo>
                    <a:pt x="573024" y="0"/>
                  </a:lnTo>
                  <a:close/>
                </a:path>
              </a:pathLst>
            </a:custGeom>
            <a:solidFill>
              <a:srgbClr val="CCCCCC"/>
            </a:solidFill>
          </p:spPr>
          <p:txBody>
            <a:bodyPr wrap="square" lIns="0" tIns="0" rIns="0" bIns="0" rtlCol="0"/>
            <a:lstStyle/>
            <a:p>
              <a:endParaRPr/>
            </a:p>
          </p:txBody>
        </p:sp>
        <p:sp>
          <p:nvSpPr>
            <p:cNvPr id="22" name="object 22"/>
            <p:cNvSpPr/>
            <p:nvPr/>
          </p:nvSpPr>
          <p:spPr>
            <a:xfrm>
              <a:off x="6742176" y="5038344"/>
              <a:ext cx="573405" cy="338455"/>
            </a:xfrm>
            <a:custGeom>
              <a:avLst/>
              <a:gdLst/>
              <a:ahLst/>
              <a:cxnLst/>
              <a:rect l="l" t="t" r="r" b="b"/>
              <a:pathLst>
                <a:path w="573404" h="338454">
                  <a:moveTo>
                    <a:pt x="0" y="338327"/>
                  </a:moveTo>
                  <a:lnTo>
                    <a:pt x="573024" y="338327"/>
                  </a:lnTo>
                  <a:lnTo>
                    <a:pt x="573024" y="0"/>
                  </a:lnTo>
                  <a:lnTo>
                    <a:pt x="0" y="0"/>
                  </a:lnTo>
                  <a:lnTo>
                    <a:pt x="0" y="338327"/>
                  </a:lnTo>
                  <a:close/>
                </a:path>
              </a:pathLst>
            </a:custGeom>
            <a:ln w="12192">
              <a:solidFill>
                <a:srgbClr val="000000"/>
              </a:solidFill>
            </a:ln>
          </p:spPr>
          <p:txBody>
            <a:bodyPr wrap="square" lIns="0" tIns="0" rIns="0" bIns="0" rtlCol="0"/>
            <a:lstStyle/>
            <a:p>
              <a:endParaRPr/>
            </a:p>
          </p:txBody>
        </p:sp>
      </p:grpSp>
      <p:sp>
        <p:nvSpPr>
          <p:cNvPr id="23" name="object 23"/>
          <p:cNvSpPr txBox="1"/>
          <p:nvPr/>
        </p:nvSpPr>
        <p:spPr>
          <a:xfrm>
            <a:off x="8266177" y="5035297"/>
            <a:ext cx="573405" cy="297517"/>
          </a:xfrm>
          <a:prstGeom prst="rect">
            <a:avLst/>
          </a:prstGeom>
        </p:spPr>
        <p:txBody>
          <a:bodyPr vert="horz" wrap="square" lIns="0" tIns="50800" rIns="0" bIns="0" rtlCol="0">
            <a:spAutoFit/>
          </a:bodyPr>
          <a:lstStyle/>
          <a:p>
            <a:pPr marL="97790">
              <a:spcBef>
                <a:spcPts val="400"/>
              </a:spcBef>
            </a:pPr>
            <a:r>
              <a:rPr sz="1600" spc="-10" dirty="0">
                <a:latin typeface="Tahoma"/>
                <a:cs typeface="Tahoma"/>
              </a:rPr>
              <a:t>host</a:t>
            </a:r>
            <a:endParaRPr sz="1600">
              <a:latin typeface="Tahoma"/>
              <a:cs typeface="Tahoma"/>
            </a:endParaRPr>
          </a:p>
        </p:txBody>
      </p:sp>
      <p:grpSp>
        <p:nvGrpSpPr>
          <p:cNvPr id="24" name="object 24"/>
          <p:cNvGrpSpPr/>
          <p:nvPr/>
        </p:nvGrpSpPr>
        <p:grpSpPr>
          <a:xfrm>
            <a:off x="9331198" y="5031995"/>
            <a:ext cx="586105" cy="351155"/>
            <a:chOff x="7807197" y="5031994"/>
            <a:chExt cx="586105" cy="351155"/>
          </a:xfrm>
        </p:grpSpPr>
        <p:sp>
          <p:nvSpPr>
            <p:cNvPr id="25" name="object 25"/>
            <p:cNvSpPr/>
            <p:nvPr/>
          </p:nvSpPr>
          <p:spPr>
            <a:xfrm>
              <a:off x="7813547" y="5038344"/>
              <a:ext cx="573405" cy="338455"/>
            </a:xfrm>
            <a:custGeom>
              <a:avLst/>
              <a:gdLst/>
              <a:ahLst/>
              <a:cxnLst/>
              <a:rect l="l" t="t" r="r" b="b"/>
              <a:pathLst>
                <a:path w="573404" h="338454">
                  <a:moveTo>
                    <a:pt x="573024" y="0"/>
                  </a:moveTo>
                  <a:lnTo>
                    <a:pt x="0" y="0"/>
                  </a:lnTo>
                  <a:lnTo>
                    <a:pt x="0" y="338327"/>
                  </a:lnTo>
                  <a:lnTo>
                    <a:pt x="573024" y="338327"/>
                  </a:lnTo>
                  <a:lnTo>
                    <a:pt x="573024" y="0"/>
                  </a:lnTo>
                  <a:close/>
                </a:path>
              </a:pathLst>
            </a:custGeom>
            <a:solidFill>
              <a:srgbClr val="000000"/>
            </a:solidFill>
          </p:spPr>
          <p:txBody>
            <a:bodyPr wrap="square" lIns="0" tIns="0" rIns="0" bIns="0" rtlCol="0"/>
            <a:lstStyle/>
            <a:p>
              <a:endParaRPr/>
            </a:p>
          </p:txBody>
        </p:sp>
        <p:sp>
          <p:nvSpPr>
            <p:cNvPr id="26" name="object 26"/>
            <p:cNvSpPr/>
            <p:nvPr/>
          </p:nvSpPr>
          <p:spPr>
            <a:xfrm>
              <a:off x="7813547" y="5038344"/>
              <a:ext cx="573405" cy="338455"/>
            </a:xfrm>
            <a:custGeom>
              <a:avLst/>
              <a:gdLst/>
              <a:ahLst/>
              <a:cxnLst/>
              <a:rect l="l" t="t" r="r" b="b"/>
              <a:pathLst>
                <a:path w="573404" h="338454">
                  <a:moveTo>
                    <a:pt x="0" y="338327"/>
                  </a:moveTo>
                  <a:lnTo>
                    <a:pt x="573024" y="338327"/>
                  </a:lnTo>
                  <a:lnTo>
                    <a:pt x="573024" y="0"/>
                  </a:lnTo>
                  <a:lnTo>
                    <a:pt x="0" y="0"/>
                  </a:lnTo>
                  <a:lnTo>
                    <a:pt x="0" y="338327"/>
                  </a:lnTo>
                  <a:close/>
                </a:path>
              </a:pathLst>
            </a:custGeom>
            <a:ln w="12192">
              <a:solidFill>
                <a:srgbClr val="000000"/>
              </a:solidFill>
            </a:ln>
          </p:spPr>
          <p:txBody>
            <a:bodyPr wrap="square" lIns="0" tIns="0" rIns="0" bIns="0" rtlCol="0"/>
            <a:lstStyle/>
            <a:p>
              <a:endParaRPr/>
            </a:p>
          </p:txBody>
        </p:sp>
      </p:grpSp>
      <p:sp>
        <p:nvSpPr>
          <p:cNvPr id="27" name="object 27"/>
          <p:cNvSpPr txBox="1"/>
          <p:nvPr/>
        </p:nvSpPr>
        <p:spPr>
          <a:xfrm>
            <a:off x="9331452" y="5035297"/>
            <a:ext cx="585470" cy="297517"/>
          </a:xfrm>
          <a:prstGeom prst="rect">
            <a:avLst/>
          </a:prstGeom>
        </p:spPr>
        <p:txBody>
          <a:bodyPr vert="horz" wrap="square" lIns="0" tIns="50800" rIns="0" bIns="0" rtlCol="0">
            <a:spAutoFit/>
          </a:bodyPr>
          <a:lstStyle/>
          <a:p>
            <a:pPr marL="104139">
              <a:spcBef>
                <a:spcPts val="400"/>
              </a:spcBef>
            </a:pPr>
            <a:r>
              <a:rPr sz="1600" spc="-10" dirty="0">
                <a:solidFill>
                  <a:srgbClr val="FFFFFF"/>
                </a:solidFill>
                <a:latin typeface="Tahoma"/>
                <a:cs typeface="Tahoma"/>
              </a:rPr>
              <a:t>host</a:t>
            </a:r>
            <a:endParaRPr sz="1600">
              <a:latin typeface="Tahoma"/>
              <a:cs typeface="Tahoma"/>
            </a:endParaRPr>
          </a:p>
        </p:txBody>
      </p:sp>
      <p:sp>
        <p:nvSpPr>
          <p:cNvPr id="28" name="object 28"/>
          <p:cNvSpPr txBox="1"/>
          <p:nvPr/>
        </p:nvSpPr>
        <p:spPr>
          <a:xfrm>
            <a:off x="8839201" y="5035296"/>
            <a:ext cx="492759" cy="205184"/>
          </a:xfrm>
          <a:prstGeom prst="rect">
            <a:avLst/>
          </a:prstGeom>
        </p:spPr>
        <p:txBody>
          <a:bodyPr vert="horz" wrap="square" lIns="0" tIns="0" rIns="0" bIns="0" rtlCol="0">
            <a:spAutoFit/>
          </a:bodyPr>
          <a:lstStyle/>
          <a:p>
            <a:pPr marL="120014">
              <a:lnSpc>
                <a:spcPts val="1595"/>
              </a:lnSpc>
            </a:pPr>
            <a:r>
              <a:rPr sz="1600" spc="-10" dirty="0">
                <a:latin typeface="Tahoma"/>
                <a:cs typeface="Tahoma"/>
              </a:rPr>
              <a:t>...</a:t>
            </a:r>
            <a:endParaRPr sz="1600">
              <a:latin typeface="Tahoma"/>
              <a:cs typeface="Tahoma"/>
            </a:endParaRPr>
          </a:p>
        </p:txBody>
      </p:sp>
      <p:grpSp>
        <p:nvGrpSpPr>
          <p:cNvPr id="29" name="object 29"/>
          <p:cNvGrpSpPr/>
          <p:nvPr/>
        </p:nvGrpSpPr>
        <p:grpSpPr>
          <a:xfrm>
            <a:off x="6045453" y="6347205"/>
            <a:ext cx="622300" cy="393700"/>
            <a:chOff x="4521453" y="6347205"/>
            <a:chExt cx="622300" cy="393700"/>
          </a:xfrm>
        </p:grpSpPr>
        <p:sp>
          <p:nvSpPr>
            <p:cNvPr id="30" name="object 30"/>
            <p:cNvSpPr/>
            <p:nvPr/>
          </p:nvSpPr>
          <p:spPr>
            <a:xfrm>
              <a:off x="4527803" y="6353555"/>
              <a:ext cx="609600" cy="381000"/>
            </a:xfrm>
            <a:custGeom>
              <a:avLst/>
              <a:gdLst/>
              <a:ahLst/>
              <a:cxnLst/>
              <a:rect l="l" t="t" r="r" b="b"/>
              <a:pathLst>
                <a:path w="609600" h="381000">
                  <a:moveTo>
                    <a:pt x="546100" y="0"/>
                  </a:moveTo>
                  <a:lnTo>
                    <a:pt x="63500" y="0"/>
                  </a:lnTo>
                  <a:lnTo>
                    <a:pt x="38790" y="4990"/>
                  </a:lnTo>
                  <a:lnTo>
                    <a:pt x="18605" y="18600"/>
                  </a:lnTo>
                  <a:lnTo>
                    <a:pt x="4992" y="38785"/>
                  </a:lnTo>
                  <a:lnTo>
                    <a:pt x="0" y="63500"/>
                  </a:lnTo>
                  <a:lnTo>
                    <a:pt x="0" y="317500"/>
                  </a:lnTo>
                  <a:lnTo>
                    <a:pt x="4992" y="342214"/>
                  </a:lnTo>
                  <a:lnTo>
                    <a:pt x="18605" y="362399"/>
                  </a:lnTo>
                  <a:lnTo>
                    <a:pt x="38790" y="376009"/>
                  </a:lnTo>
                  <a:lnTo>
                    <a:pt x="63500" y="381000"/>
                  </a:lnTo>
                  <a:lnTo>
                    <a:pt x="546100" y="381000"/>
                  </a:lnTo>
                  <a:lnTo>
                    <a:pt x="570809" y="376009"/>
                  </a:lnTo>
                  <a:lnTo>
                    <a:pt x="590994" y="362399"/>
                  </a:lnTo>
                  <a:lnTo>
                    <a:pt x="604607" y="342214"/>
                  </a:lnTo>
                  <a:lnTo>
                    <a:pt x="609600" y="317500"/>
                  </a:lnTo>
                  <a:lnTo>
                    <a:pt x="609600" y="63500"/>
                  </a:lnTo>
                  <a:lnTo>
                    <a:pt x="604607" y="38785"/>
                  </a:lnTo>
                  <a:lnTo>
                    <a:pt x="590994" y="18600"/>
                  </a:lnTo>
                  <a:lnTo>
                    <a:pt x="570809" y="4990"/>
                  </a:lnTo>
                  <a:lnTo>
                    <a:pt x="546100" y="0"/>
                  </a:lnTo>
                  <a:close/>
                </a:path>
              </a:pathLst>
            </a:custGeom>
            <a:solidFill>
              <a:srgbClr val="D2A600"/>
            </a:solidFill>
          </p:spPr>
          <p:txBody>
            <a:bodyPr wrap="square" lIns="0" tIns="0" rIns="0" bIns="0" rtlCol="0"/>
            <a:lstStyle/>
            <a:p>
              <a:endParaRPr/>
            </a:p>
          </p:txBody>
        </p:sp>
        <p:sp>
          <p:nvSpPr>
            <p:cNvPr id="31" name="object 31"/>
            <p:cNvSpPr/>
            <p:nvPr/>
          </p:nvSpPr>
          <p:spPr>
            <a:xfrm>
              <a:off x="4527803" y="6353555"/>
              <a:ext cx="609600" cy="381000"/>
            </a:xfrm>
            <a:custGeom>
              <a:avLst/>
              <a:gdLst/>
              <a:ahLst/>
              <a:cxnLst/>
              <a:rect l="l" t="t" r="r" b="b"/>
              <a:pathLst>
                <a:path w="609600" h="381000">
                  <a:moveTo>
                    <a:pt x="0" y="63500"/>
                  </a:moveTo>
                  <a:lnTo>
                    <a:pt x="4992" y="38785"/>
                  </a:lnTo>
                  <a:lnTo>
                    <a:pt x="18605" y="18600"/>
                  </a:lnTo>
                  <a:lnTo>
                    <a:pt x="38790" y="4990"/>
                  </a:lnTo>
                  <a:lnTo>
                    <a:pt x="63500" y="0"/>
                  </a:lnTo>
                  <a:lnTo>
                    <a:pt x="546100" y="0"/>
                  </a:lnTo>
                  <a:lnTo>
                    <a:pt x="570809" y="4990"/>
                  </a:lnTo>
                  <a:lnTo>
                    <a:pt x="590994" y="18600"/>
                  </a:lnTo>
                  <a:lnTo>
                    <a:pt x="604607" y="38785"/>
                  </a:lnTo>
                  <a:lnTo>
                    <a:pt x="609600" y="63500"/>
                  </a:lnTo>
                  <a:lnTo>
                    <a:pt x="609600" y="317500"/>
                  </a:lnTo>
                  <a:lnTo>
                    <a:pt x="604607" y="342214"/>
                  </a:lnTo>
                  <a:lnTo>
                    <a:pt x="590994" y="362399"/>
                  </a:lnTo>
                  <a:lnTo>
                    <a:pt x="570809" y="376009"/>
                  </a:lnTo>
                  <a:lnTo>
                    <a:pt x="546100" y="381000"/>
                  </a:lnTo>
                  <a:lnTo>
                    <a:pt x="63500" y="381000"/>
                  </a:lnTo>
                  <a:lnTo>
                    <a:pt x="38790" y="376009"/>
                  </a:lnTo>
                  <a:lnTo>
                    <a:pt x="18605" y="362399"/>
                  </a:lnTo>
                  <a:lnTo>
                    <a:pt x="4992" y="342214"/>
                  </a:lnTo>
                  <a:lnTo>
                    <a:pt x="0" y="317500"/>
                  </a:lnTo>
                  <a:lnTo>
                    <a:pt x="0" y="63500"/>
                  </a:lnTo>
                  <a:close/>
                </a:path>
              </a:pathLst>
            </a:custGeom>
            <a:ln w="12192">
              <a:solidFill>
                <a:srgbClr val="000000"/>
              </a:solidFill>
            </a:ln>
          </p:spPr>
          <p:txBody>
            <a:bodyPr wrap="square" lIns="0" tIns="0" rIns="0" bIns="0" rtlCol="0"/>
            <a:lstStyle/>
            <a:p>
              <a:endParaRPr/>
            </a:p>
          </p:txBody>
        </p:sp>
      </p:grpSp>
      <p:sp>
        <p:nvSpPr>
          <p:cNvPr id="32" name="object 32"/>
          <p:cNvSpPr txBox="1"/>
          <p:nvPr/>
        </p:nvSpPr>
        <p:spPr>
          <a:xfrm>
            <a:off x="6073902" y="6410350"/>
            <a:ext cx="566420" cy="258404"/>
          </a:xfrm>
          <a:prstGeom prst="rect">
            <a:avLst/>
          </a:prstGeom>
        </p:spPr>
        <p:txBody>
          <a:bodyPr vert="horz" wrap="square" lIns="0" tIns="12065" rIns="0" bIns="0" rtlCol="0">
            <a:spAutoFit/>
          </a:bodyPr>
          <a:lstStyle/>
          <a:p>
            <a:pPr marL="12700">
              <a:spcBef>
                <a:spcPts val="95"/>
              </a:spcBef>
            </a:pPr>
            <a:r>
              <a:rPr sz="1600" spc="-20" dirty="0">
                <a:latin typeface="Tahoma"/>
                <a:cs typeface="Tahoma"/>
              </a:rPr>
              <a:t>r</a:t>
            </a:r>
            <a:r>
              <a:rPr sz="1600" spc="-5" dirty="0">
                <a:latin typeface="Tahoma"/>
                <a:cs typeface="Tahoma"/>
              </a:rPr>
              <a:t>o</a:t>
            </a:r>
            <a:r>
              <a:rPr sz="1600" spc="-10" dirty="0">
                <a:latin typeface="Tahoma"/>
                <a:cs typeface="Tahoma"/>
              </a:rPr>
              <a:t>u</a:t>
            </a:r>
            <a:r>
              <a:rPr sz="1600" spc="-15" dirty="0">
                <a:latin typeface="Tahoma"/>
                <a:cs typeface="Tahoma"/>
              </a:rPr>
              <a:t>t</a:t>
            </a:r>
            <a:r>
              <a:rPr sz="1600" spc="-10" dirty="0">
                <a:latin typeface="Tahoma"/>
                <a:cs typeface="Tahoma"/>
              </a:rPr>
              <a:t>er</a:t>
            </a:r>
            <a:endParaRPr sz="1600">
              <a:latin typeface="Tahoma"/>
              <a:cs typeface="Tahoma"/>
            </a:endParaRPr>
          </a:p>
        </p:txBody>
      </p:sp>
      <p:grpSp>
        <p:nvGrpSpPr>
          <p:cNvPr id="33" name="object 33"/>
          <p:cNvGrpSpPr/>
          <p:nvPr/>
        </p:nvGrpSpPr>
        <p:grpSpPr>
          <a:xfrm>
            <a:off x="4538217" y="5588253"/>
            <a:ext cx="3958590" cy="1153160"/>
            <a:chOff x="3014217" y="5588253"/>
            <a:chExt cx="3958590" cy="1153160"/>
          </a:xfrm>
        </p:grpSpPr>
        <p:sp>
          <p:nvSpPr>
            <p:cNvPr id="34" name="object 34"/>
            <p:cNvSpPr/>
            <p:nvPr/>
          </p:nvSpPr>
          <p:spPr>
            <a:xfrm>
              <a:off x="3020567" y="5594603"/>
              <a:ext cx="0" cy="756285"/>
            </a:xfrm>
            <a:custGeom>
              <a:avLst/>
              <a:gdLst/>
              <a:ahLst/>
              <a:cxnLst/>
              <a:rect l="l" t="t" r="r" b="b"/>
              <a:pathLst>
                <a:path h="756285">
                  <a:moveTo>
                    <a:pt x="0" y="0"/>
                  </a:moveTo>
                  <a:lnTo>
                    <a:pt x="0" y="755904"/>
                  </a:lnTo>
                </a:path>
              </a:pathLst>
            </a:custGeom>
            <a:ln w="12192">
              <a:solidFill>
                <a:srgbClr val="000000"/>
              </a:solidFill>
            </a:ln>
          </p:spPr>
          <p:txBody>
            <a:bodyPr wrap="square" lIns="0" tIns="0" rIns="0" bIns="0" rtlCol="0"/>
            <a:lstStyle/>
            <a:p>
              <a:endParaRPr/>
            </a:p>
          </p:txBody>
        </p:sp>
        <p:sp>
          <p:nvSpPr>
            <p:cNvPr id="35" name="object 35"/>
            <p:cNvSpPr/>
            <p:nvPr/>
          </p:nvSpPr>
          <p:spPr>
            <a:xfrm>
              <a:off x="6356603" y="6353555"/>
              <a:ext cx="609600" cy="381000"/>
            </a:xfrm>
            <a:custGeom>
              <a:avLst/>
              <a:gdLst/>
              <a:ahLst/>
              <a:cxnLst/>
              <a:rect l="l" t="t" r="r" b="b"/>
              <a:pathLst>
                <a:path w="609600" h="381000">
                  <a:moveTo>
                    <a:pt x="546100" y="0"/>
                  </a:moveTo>
                  <a:lnTo>
                    <a:pt x="63500" y="0"/>
                  </a:lnTo>
                  <a:lnTo>
                    <a:pt x="38790" y="4990"/>
                  </a:lnTo>
                  <a:lnTo>
                    <a:pt x="18605" y="18600"/>
                  </a:lnTo>
                  <a:lnTo>
                    <a:pt x="4992" y="38785"/>
                  </a:lnTo>
                  <a:lnTo>
                    <a:pt x="0" y="63500"/>
                  </a:lnTo>
                  <a:lnTo>
                    <a:pt x="0" y="317500"/>
                  </a:lnTo>
                  <a:lnTo>
                    <a:pt x="4992" y="342214"/>
                  </a:lnTo>
                  <a:lnTo>
                    <a:pt x="18605" y="362399"/>
                  </a:lnTo>
                  <a:lnTo>
                    <a:pt x="38790" y="376009"/>
                  </a:lnTo>
                  <a:lnTo>
                    <a:pt x="63500" y="381000"/>
                  </a:lnTo>
                  <a:lnTo>
                    <a:pt x="546100" y="381000"/>
                  </a:lnTo>
                  <a:lnTo>
                    <a:pt x="570809" y="376009"/>
                  </a:lnTo>
                  <a:lnTo>
                    <a:pt x="590994" y="362399"/>
                  </a:lnTo>
                  <a:lnTo>
                    <a:pt x="604607" y="342214"/>
                  </a:lnTo>
                  <a:lnTo>
                    <a:pt x="609600" y="317500"/>
                  </a:lnTo>
                  <a:lnTo>
                    <a:pt x="609600" y="63500"/>
                  </a:lnTo>
                  <a:lnTo>
                    <a:pt x="604607" y="38785"/>
                  </a:lnTo>
                  <a:lnTo>
                    <a:pt x="590994" y="18600"/>
                  </a:lnTo>
                  <a:lnTo>
                    <a:pt x="570809" y="4990"/>
                  </a:lnTo>
                  <a:lnTo>
                    <a:pt x="546100" y="0"/>
                  </a:lnTo>
                  <a:close/>
                </a:path>
              </a:pathLst>
            </a:custGeom>
            <a:solidFill>
              <a:srgbClr val="D2A600"/>
            </a:solidFill>
          </p:spPr>
          <p:txBody>
            <a:bodyPr wrap="square" lIns="0" tIns="0" rIns="0" bIns="0" rtlCol="0"/>
            <a:lstStyle/>
            <a:p>
              <a:endParaRPr/>
            </a:p>
          </p:txBody>
        </p:sp>
        <p:sp>
          <p:nvSpPr>
            <p:cNvPr id="36" name="object 36"/>
            <p:cNvSpPr/>
            <p:nvPr/>
          </p:nvSpPr>
          <p:spPr>
            <a:xfrm>
              <a:off x="6356603" y="6353555"/>
              <a:ext cx="609600" cy="381000"/>
            </a:xfrm>
            <a:custGeom>
              <a:avLst/>
              <a:gdLst/>
              <a:ahLst/>
              <a:cxnLst/>
              <a:rect l="l" t="t" r="r" b="b"/>
              <a:pathLst>
                <a:path w="609600" h="381000">
                  <a:moveTo>
                    <a:pt x="0" y="63500"/>
                  </a:moveTo>
                  <a:lnTo>
                    <a:pt x="4992" y="38785"/>
                  </a:lnTo>
                  <a:lnTo>
                    <a:pt x="18605" y="18600"/>
                  </a:lnTo>
                  <a:lnTo>
                    <a:pt x="38790" y="4990"/>
                  </a:lnTo>
                  <a:lnTo>
                    <a:pt x="63500" y="0"/>
                  </a:lnTo>
                  <a:lnTo>
                    <a:pt x="546100" y="0"/>
                  </a:lnTo>
                  <a:lnTo>
                    <a:pt x="570809" y="4990"/>
                  </a:lnTo>
                  <a:lnTo>
                    <a:pt x="590994" y="18600"/>
                  </a:lnTo>
                  <a:lnTo>
                    <a:pt x="604607" y="38785"/>
                  </a:lnTo>
                  <a:lnTo>
                    <a:pt x="609600" y="63500"/>
                  </a:lnTo>
                  <a:lnTo>
                    <a:pt x="609600" y="317500"/>
                  </a:lnTo>
                  <a:lnTo>
                    <a:pt x="604607" y="342214"/>
                  </a:lnTo>
                  <a:lnTo>
                    <a:pt x="590994" y="362399"/>
                  </a:lnTo>
                  <a:lnTo>
                    <a:pt x="570809" y="376009"/>
                  </a:lnTo>
                  <a:lnTo>
                    <a:pt x="546100" y="381000"/>
                  </a:lnTo>
                  <a:lnTo>
                    <a:pt x="63500" y="381000"/>
                  </a:lnTo>
                  <a:lnTo>
                    <a:pt x="38790" y="376009"/>
                  </a:lnTo>
                  <a:lnTo>
                    <a:pt x="18605" y="362399"/>
                  </a:lnTo>
                  <a:lnTo>
                    <a:pt x="4992" y="342214"/>
                  </a:lnTo>
                  <a:lnTo>
                    <a:pt x="0" y="317500"/>
                  </a:lnTo>
                  <a:lnTo>
                    <a:pt x="0" y="63500"/>
                  </a:lnTo>
                  <a:close/>
                </a:path>
              </a:pathLst>
            </a:custGeom>
            <a:ln w="12192">
              <a:solidFill>
                <a:srgbClr val="000000"/>
              </a:solidFill>
            </a:ln>
          </p:spPr>
          <p:txBody>
            <a:bodyPr wrap="square" lIns="0" tIns="0" rIns="0" bIns="0" rtlCol="0"/>
            <a:lstStyle/>
            <a:p>
              <a:endParaRPr/>
            </a:p>
          </p:txBody>
        </p:sp>
      </p:grpSp>
      <p:sp>
        <p:nvSpPr>
          <p:cNvPr id="37" name="object 37"/>
          <p:cNvSpPr txBox="1"/>
          <p:nvPr/>
        </p:nvSpPr>
        <p:spPr>
          <a:xfrm>
            <a:off x="7902955" y="6410350"/>
            <a:ext cx="566420" cy="258404"/>
          </a:xfrm>
          <a:prstGeom prst="rect">
            <a:avLst/>
          </a:prstGeom>
        </p:spPr>
        <p:txBody>
          <a:bodyPr vert="horz" wrap="square" lIns="0" tIns="12065" rIns="0" bIns="0" rtlCol="0">
            <a:spAutoFit/>
          </a:bodyPr>
          <a:lstStyle/>
          <a:p>
            <a:pPr marL="12700">
              <a:spcBef>
                <a:spcPts val="95"/>
              </a:spcBef>
            </a:pPr>
            <a:r>
              <a:rPr sz="1600" spc="-20" dirty="0">
                <a:latin typeface="Tahoma"/>
                <a:cs typeface="Tahoma"/>
              </a:rPr>
              <a:t>r</a:t>
            </a:r>
            <a:r>
              <a:rPr sz="1600" spc="-5" dirty="0">
                <a:latin typeface="Tahoma"/>
                <a:cs typeface="Tahoma"/>
              </a:rPr>
              <a:t>o</a:t>
            </a:r>
            <a:r>
              <a:rPr sz="1600" spc="-10" dirty="0">
                <a:latin typeface="Tahoma"/>
                <a:cs typeface="Tahoma"/>
              </a:rPr>
              <a:t>u</a:t>
            </a:r>
            <a:r>
              <a:rPr sz="1600" spc="-15" dirty="0">
                <a:latin typeface="Tahoma"/>
                <a:cs typeface="Tahoma"/>
              </a:rPr>
              <a:t>t</a:t>
            </a:r>
            <a:r>
              <a:rPr sz="1600" spc="-10" dirty="0">
                <a:latin typeface="Tahoma"/>
                <a:cs typeface="Tahoma"/>
              </a:rPr>
              <a:t>er</a:t>
            </a:r>
            <a:endParaRPr sz="1600">
              <a:latin typeface="Tahoma"/>
              <a:cs typeface="Tahoma"/>
            </a:endParaRPr>
          </a:p>
        </p:txBody>
      </p:sp>
      <p:grpSp>
        <p:nvGrpSpPr>
          <p:cNvPr id="38" name="object 38"/>
          <p:cNvGrpSpPr/>
          <p:nvPr/>
        </p:nvGrpSpPr>
        <p:grpSpPr>
          <a:xfrm>
            <a:off x="4794504" y="5614162"/>
            <a:ext cx="3406775" cy="930275"/>
            <a:chOff x="3270503" y="5614161"/>
            <a:chExt cx="3406775" cy="930275"/>
          </a:xfrm>
        </p:grpSpPr>
        <p:sp>
          <p:nvSpPr>
            <p:cNvPr id="39" name="object 39"/>
            <p:cNvSpPr/>
            <p:nvPr/>
          </p:nvSpPr>
          <p:spPr>
            <a:xfrm>
              <a:off x="6670547" y="5620511"/>
              <a:ext cx="0" cy="716280"/>
            </a:xfrm>
            <a:custGeom>
              <a:avLst/>
              <a:gdLst/>
              <a:ahLst/>
              <a:cxnLst/>
              <a:rect l="l" t="t" r="r" b="b"/>
              <a:pathLst>
                <a:path h="716279">
                  <a:moveTo>
                    <a:pt x="0" y="0"/>
                  </a:moveTo>
                  <a:lnTo>
                    <a:pt x="0" y="716280"/>
                  </a:lnTo>
                </a:path>
              </a:pathLst>
            </a:custGeom>
            <a:ln w="12192">
              <a:solidFill>
                <a:srgbClr val="000000"/>
              </a:solidFill>
            </a:ln>
          </p:spPr>
          <p:txBody>
            <a:bodyPr wrap="square" lIns="0" tIns="0" rIns="0" bIns="0" rtlCol="0"/>
            <a:lstStyle/>
            <a:p>
              <a:endParaRPr/>
            </a:p>
          </p:txBody>
        </p:sp>
        <p:sp>
          <p:nvSpPr>
            <p:cNvPr id="40" name="object 40"/>
            <p:cNvSpPr/>
            <p:nvPr/>
          </p:nvSpPr>
          <p:spPr>
            <a:xfrm>
              <a:off x="3308603" y="6505955"/>
              <a:ext cx="3048000" cy="0"/>
            </a:xfrm>
            <a:custGeom>
              <a:avLst/>
              <a:gdLst/>
              <a:ahLst/>
              <a:cxnLst/>
              <a:rect l="l" t="t" r="r" b="b"/>
              <a:pathLst>
                <a:path w="3048000">
                  <a:moveTo>
                    <a:pt x="0" y="0"/>
                  </a:moveTo>
                  <a:lnTo>
                    <a:pt x="1219200" y="0"/>
                  </a:lnTo>
                </a:path>
                <a:path w="3048000">
                  <a:moveTo>
                    <a:pt x="1828800" y="0"/>
                  </a:moveTo>
                  <a:lnTo>
                    <a:pt x="3048000" y="0"/>
                  </a:lnTo>
                </a:path>
              </a:pathLst>
            </a:custGeom>
            <a:ln w="76200">
              <a:solidFill>
                <a:srgbClr val="000000"/>
              </a:solidFill>
            </a:ln>
          </p:spPr>
          <p:txBody>
            <a:bodyPr wrap="square" lIns="0" tIns="0" rIns="0" bIns="0" rtlCol="0"/>
            <a:lstStyle/>
            <a:p>
              <a:endParaRPr/>
            </a:p>
          </p:txBody>
        </p:sp>
      </p:grpSp>
      <p:sp>
        <p:nvSpPr>
          <p:cNvPr id="41" name="object 41"/>
          <p:cNvSpPr txBox="1"/>
          <p:nvPr/>
        </p:nvSpPr>
        <p:spPr>
          <a:xfrm>
            <a:off x="9127617" y="4745178"/>
            <a:ext cx="1046480" cy="300355"/>
          </a:xfrm>
          <a:prstGeom prst="rect">
            <a:avLst/>
          </a:prstGeom>
        </p:spPr>
        <p:txBody>
          <a:bodyPr vert="horz" wrap="square" lIns="0" tIns="12700" rIns="0" bIns="0" rtlCol="0">
            <a:spAutoFit/>
          </a:bodyPr>
          <a:lstStyle/>
          <a:p>
            <a:pPr marL="12700">
              <a:spcBef>
                <a:spcPts val="100"/>
              </a:spcBef>
            </a:pPr>
            <a:r>
              <a:rPr dirty="0">
                <a:solidFill>
                  <a:srgbClr val="0000FF"/>
                </a:solidFill>
                <a:latin typeface="Tahoma"/>
                <a:cs typeface="Tahoma"/>
              </a:rPr>
              <a:t>5</a:t>
            </a:r>
            <a:r>
              <a:rPr spc="-10" dirty="0">
                <a:solidFill>
                  <a:srgbClr val="0000FF"/>
                </a:solidFill>
                <a:latin typeface="Tahoma"/>
                <a:cs typeface="Tahoma"/>
              </a:rPr>
              <a:t>.</a:t>
            </a:r>
            <a:r>
              <a:rPr dirty="0">
                <a:solidFill>
                  <a:srgbClr val="0000FF"/>
                </a:solidFill>
                <a:latin typeface="Tahoma"/>
                <a:cs typeface="Tahoma"/>
              </a:rPr>
              <a:t>6</a:t>
            </a:r>
            <a:r>
              <a:rPr spc="-55" dirty="0">
                <a:solidFill>
                  <a:srgbClr val="0000FF"/>
                </a:solidFill>
                <a:latin typeface="Tahoma"/>
                <a:cs typeface="Tahoma"/>
              </a:rPr>
              <a:t>.</a:t>
            </a:r>
            <a:r>
              <a:rPr spc="-135" dirty="0">
                <a:solidFill>
                  <a:srgbClr val="0000FF"/>
                </a:solidFill>
                <a:latin typeface="Tahoma"/>
                <a:cs typeface="Tahoma"/>
              </a:rPr>
              <a:t>7</a:t>
            </a:r>
            <a:r>
              <a:rPr spc="-10" dirty="0">
                <a:solidFill>
                  <a:srgbClr val="0000FF"/>
                </a:solidFill>
                <a:latin typeface="Tahoma"/>
                <a:cs typeface="Tahoma"/>
              </a:rPr>
              <a:t>.</a:t>
            </a:r>
            <a:r>
              <a:rPr dirty="0">
                <a:solidFill>
                  <a:srgbClr val="0000FF"/>
                </a:solidFill>
                <a:latin typeface="Tahoma"/>
                <a:cs typeface="Tahoma"/>
              </a:rPr>
              <a:t>0/24</a:t>
            </a:r>
            <a:endParaRPr>
              <a:latin typeface="Tahoma"/>
              <a:cs typeface="Tahoma"/>
            </a:endParaRPr>
          </a:p>
        </p:txBody>
      </p:sp>
      <p:sp>
        <p:nvSpPr>
          <p:cNvPr id="42" name="object 42"/>
          <p:cNvSpPr txBox="1"/>
          <p:nvPr/>
        </p:nvSpPr>
        <p:spPr>
          <a:xfrm>
            <a:off x="2594254" y="4745178"/>
            <a:ext cx="2919730" cy="300355"/>
          </a:xfrm>
          <a:prstGeom prst="rect">
            <a:avLst/>
          </a:prstGeom>
        </p:spPr>
        <p:txBody>
          <a:bodyPr vert="horz" wrap="square" lIns="0" tIns="12700" rIns="0" bIns="0" rtlCol="0">
            <a:spAutoFit/>
          </a:bodyPr>
          <a:lstStyle/>
          <a:p>
            <a:pPr marL="12700">
              <a:spcBef>
                <a:spcPts val="100"/>
              </a:spcBef>
              <a:tabLst>
                <a:tab pos="1950720" algn="l"/>
              </a:tabLst>
            </a:pPr>
            <a:r>
              <a:rPr spc="-5" dirty="0">
                <a:solidFill>
                  <a:srgbClr val="FF3300"/>
                </a:solidFill>
                <a:latin typeface="Tahoma"/>
                <a:cs typeface="Tahoma"/>
              </a:rPr>
              <a:t>1.2.3.48	</a:t>
            </a:r>
            <a:r>
              <a:rPr spc="-5" dirty="0">
                <a:latin typeface="Tahoma"/>
                <a:cs typeface="Tahoma"/>
              </a:rPr>
              <a:t>1.2.3.156</a:t>
            </a:r>
            <a:endParaRPr>
              <a:latin typeface="Tahoma"/>
              <a:cs typeface="Tahoma"/>
            </a:endParaRPr>
          </a:p>
        </p:txBody>
      </p:sp>
      <p:sp>
        <p:nvSpPr>
          <p:cNvPr id="43" name="object 43"/>
          <p:cNvSpPr txBox="1"/>
          <p:nvPr/>
        </p:nvSpPr>
        <p:spPr>
          <a:xfrm>
            <a:off x="4680331" y="6000089"/>
            <a:ext cx="856615" cy="299720"/>
          </a:xfrm>
          <a:prstGeom prst="rect">
            <a:avLst/>
          </a:prstGeom>
        </p:spPr>
        <p:txBody>
          <a:bodyPr vert="horz" wrap="square" lIns="0" tIns="12700" rIns="0" bIns="0" rtlCol="0">
            <a:spAutoFit/>
          </a:bodyPr>
          <a:lstStyle/>
          <a:p>
            <a:pPr marL="12700">
              <a:spcBef>
                <a:spcPts val="100"/>
              </a:spcBef>
            </a:pPr>
            <a:r>
              <a:rPr spc="-5" dirty="0">
                <a:latin typeface="Tahoma"/>
                <a:cs typeface="Tahoma"/>
              </a:rPr>
              <a:t>1.2</a:t>
            </a:r>
            <a:r>
              <a:rPr spc="-15" dirty="0">
                <a:latin typeface="Tahoma"/>
                <a:cs typeface="Tahoma"/>
              </a:rPr>
              <a:t>.</a:t>
            </a:r>
            <a:r>
              <a:rPr spc="-5" dirty="0">
                <a:latin typeface="Tahoma"/>
                <a:cs typeface="Tahoma"/>
              </a:rPr>
              <a:t>3.19</a:t>
            </a:r>
            <a:endParaRPr>
              <a:latin typeface="Tahoma"/>
              <a:cs typeface="Tahoma"/>
            </a:endParaRPr>
          </a:p>
        </p:txBody>
      </p:sp>
      <p:grpSp>
        <p:nvGrpSpPr>
          <p:cNvPr id="44" name="object 44"/>
          <p:cNvGrpSpPr/>
          <p:nvPr/>
        </p:nvGrpSpPr>
        <p:grpSpPr>
          <a:xfrm>
            <a:off x="4236466" y="6344158"/>
            <a:ext cx="622300" cy="393700"/>
            <a:chOff x="2712466" y="6344158"/>
            <a:chExt cx="622300" cy="393700"/>
          </a:xfrm>
        </p:grpSpPr>
        <p:sp>
          <p:nvSpPr>
            <p:cNvPr id="45" name="object 45"/>
            <p:cNvSpPr/>
            <p:nvPr/>
          </p:nvSpPr>
          <p:spPr>
            <a:xfrm>
              <a:off x="2718816" y="6350508"/>
              <a:ext cx="609600" cy="381000"/>
            </a:xfrm>
            <a:custGeom>
              <a:avLst/>
              <a:gdLst/>
              <a:ahLst/>
              <a:cxnLst/>
              <a:rect l="l" t="t" r="r" b="b"/>
              <a:pathLst>
                <a:path w="609600" h="381000">
                  <a:moveTo>
                    <a:pt x="546099" y="0"/>
                  </a:moveTo>
                  <a:lnTo>
                    <a:pt x="63500" y="0"/>
                  </a:lnTo>
                  <a:lnTo>
                    <a:pt x="38790" y="4990"/>
                  </a:lnTo>
                  <a:lnTo>
                    <a:pt x="18605" y="18600"/>
                  </a:lnTo>
                  <a:lnTo>
                    <a:pt x="4992" y="38785"/>
                  </a:lnTo>
                  <a:lnTo>
                    <a:pt x="0" y="63499"/>
                  </a:lnTo>
                  <a:lnTo>
                    <a:pt x="0" y="317499"/>
                  </a:lnTo>
                  <a:lnTo>
                    <a:pt x="4992" y="342214"/>
                  </a:lnTo>
                  <a:lnTo>
                    <a:pt x="18605" y="362399"/>
                  </a:lnTo>
                  <a:lnTo>
                    <a:pt x="38790" y="376009"/>
                  </a:lnTo>
                  <a:lnTo>
                    <a:pt x="63500" y="380999"/>
                  </a:lnTo>
                  <a:lnTo>
                    <a:pt x="546099" y="380999"/>
                  </a:lnTo>
                  <a:lnTo>
                    <a:pt x="570809" y="376009"/>
                  </a:lnTo>
                  <a:lnTo>
                    <a:pt x="590994" y="362399"/>
                  </a:lnTo>
                  <a:lnTo>
                    <a:pt x="604607" y="342214"/>
                  </a:lnTo>
                  <a:lnTo>
                    <a:pt x="609599" y="317499"/>
                  </a:lnTo>
                  <a:lnTo>
                    <a:pt x="609599" y="63499"/>
                  </a:lnTo>
                  <a:lnTo>
                    <a:pt x="604607" y="38785"/>
                  </a:lnTo>
                  <a:lnTo>
                    <a:pt x="590994" y="18600"/>
                  </a:lnTo>
                  <a:lnTo>
                    <a:pt x="570809" y="4990"/>
                  </a:lnTo>
                  <a:lnTo>
                    <a:pt x="546099" y="0"/>
                  </a:lnTo>
                  <a:close/>
                </a:path>
              </a:pathLst>
            </a:custGeom>
            <a:solidFill>
              <a:srgbClr val="D2A600"/>
            </a:solidFill>
          </p:spPr>
          <p:txBody>
            <a:bodyPr wrap="square" lIns="0" tIns="0" rIns="0" bIns="0" rtlCol="0"/>
            <a:lstStyle/>
            <a:p>
              <a:endParaRPr/>
            </a:p>
          </p:txBody>
        </p:sp>
        <p:sp>
          <p:nvSpPr>
            <p:cNvPr id="46" name="object 46"/>
            <p:cNvSpPr/>
            <p:nvPr/>
          </p:nvSpPr>
          <p:spPr>
            <a:xfrm>
              <a:off x="2718816" y="6350508"/>
              <a:ext cx="609600" cy="381000"/>
            </a:xfrm>
            <a:custGeom>
              <a:avLst/>
              <a:gdLst/>
              <a:ahLst/>
              <a:cxnLst/>
              <a:rect l="l" t="t" r="r" b="b"/>
              <a:pathLst>
                <a:path w="609600" h="381000">
                  <a:moveTo>
                    <a:pt x="0" y="63499"/>
                  </a:moveTo>
                  <a:lnTo>
                    <a:pt x="4992" y="38785"/>
                  </a:lnTo>
                  <a:lnTo>
                    <a:pt x="18605" y="18600"/>
                  </a:lnTo>
                  <a:lnTo>
                    <a:pt x="38790" y="4990"/>
                  </a:lnTo>
                  <a:lnTo>
                    <a:pt x="63500" y="0"/>
                  </a:lnTo>
                  <a:lnTo>
                    <a:pt x="546099" y="0"/>
                  </a:lnTo>
                  <a:lnTo>
                    <a:pt x="570809" y="4990"/>
                  </a:lnTo>
                  <a:lnTo>
                    <a:pt x="590994" y="18600"/>
                  </a:lnTo>
                  <a:lnTo>
                    <a:pt x="604607" y="38785"/>
                  </a:lnTo>
                  <a:lnTo>
                    <a:pt x="609599" y="63499"/>
                  </a:lnTo>
                  <a:lnTo>
                    <a:pt x="609599" y="317499"/>
                  </a:lnTo>
                  <a:lnTo>
                    <a:pt x="604607" y="342214"/>
                  </a:lnTo>
                  <a:lnTo>
                    <a:pt x="590994" y="362399"/>
                  </a:lnTo>
                  <a:lnTo>
                    <a:pt x="570809" y="376009"/>
                  </a:lnTo>
                  <a:lnTo>
                    <a:pt x="546099" y="380999"/>
                  </a:lnTo>
                  <a:lnTo>
                    <a:pt x="63500" y="380999"/>
                  </a:lnTo>
                  <a:lnTo>
                    <a:pt x="38790" y="376009"/>
                  </a:lnTo>
                  <a:lnTo>
                    <a:pt x="18605" y="362399"/>
                  </a:lnTo>
                  <a:lnTo>
                    <a:pt x="4992" y="342214"/>
                  </a:lnTo>
                  <a:lnTo>
                    <a:pt x="0" y="317499"/>
                  </a:lnTo>
                  <a:lnTo>
                    <a:pt x="0" y="63499"/>
                  </a:lnTo>
                  <a:close/>
                </a:path>
              </a:pathLst>
            </a:custGeom>
            <a:ln w="12192">
              <a:solidFill>
                <a:srgbClr val="000000"/>
              </a:solidFill>
            </a:ln>
          </p:spPr>
          <p:txBody>
            <a:bodyPr wrap="square" lIns="0" tIns="0" rIns="0" bIns="0" rtlCol="0"/>
            <a:lstStyle/>
            <a:p>
              <a:endParaRPr/>
            </a:p>
          </p:txBody>
        </p:sp>
      </p:grpSp>
      <p:sp>
        <p:nvSpPr>
          <p:cNvPr id="47" name="object 47"/>
          <p:cNvSpPr txBox="1"/>
          <p:nvPr/>
        </p:nvSpPr>
        <p:spPr>
          <a:xfrm>
            <a:off x="4265167" y="6406997"/>
            <a:ext cx="566420" cy="258404"/>
          </a:xfrm>
          <a:prstGeom prst="rect">
            <a:avLst/>
          </a:prstGeom>
        </p:spPr>
        <p:txBody>
          <a:bodyPr vert="horz" wrap="square" lIns="0" tIns="12065" rIns="0" bIns="0" rtlCol="0">
            <a:spAutoFit/>
          </a:bodyPr>
          <a:lstStyle/>
          <a:p>
            <a:pPr marL="12700">
              <a:spcBef>
                <a:spcPts val="95"/>
              </a:spcBef>
            </a:pPr>
            <a:r>
              <a:rPr sz="1600" spc="-20" dirty="0">
                <a:latin typeface="Tahoma"/>
                <a:cs typeface="Tahoma"/>
              </a:rPr>
              <a:t>r</a:t>
            </a:r>
            <a:r>
              <a:rPr sz="1600" spc="-5" dirty="0">
                <a:latin typeface="Tahoma"/>
                <a:cs typeface="Tahoma"/>
              </a:rPr>
              <a:t>o</a:t>
            </a:r>
            <a:r>
              <a:rPr sz="1600" spc="-10" dirty="0">
                <a:latin typeface="Tahoma"/>
                <a:cs typeface="Tahoma"/>
              </a:rPr>
              <a:t>u</a:t>
            </a:r>
            <a:r>
              <a:rPr sz="1600" spc="-15" dirty="0">
                <a:latin typeface="Tahoma"/>
                <a:cs typeface="Tahoma"/>
              </a:rPr>
              <a:t>t</a:t>
            </a:r>
            <a:r>
              <a:rPr sz="1600" spc="-10" dirty="0">
                <a:latin typeface="Tahoma"/>
                <a:cs typeface="Tahoma"/>
              </a:rPr>
              <a:t>er</a:t>
            </a:r>
            <a:endParaRPr sz="1600">
              <a:latin typeface="Tahoma"/>
              <a:cs typeface="Tahoma"/>
            </a:endParaRPr>
          </a:p>
        </p:txBody>
      </p:sp>
      <p:sp>
        <p:nvSpPr>
          <p:cNvPr id="48" name="object 48"/>
          <p:cNvSpPr txBox="1"/>
          <p:nvPr/>
        </p:nvSpPr>
        <p:spPr>
          <a:xfrm>
            <a:off x="1918513" y="1433285"/>
            <a:ext cx="8002905" cy="3242310"/>
          </a:xfrm>
          <a:prstGeom prst="rect">
            <a:avLst/>
          </a:prstGeom>
        </p:spPr>
        <p:txBody>
          <a:bodyPr vert="horz" wrap="square" lIns="0" tIns="85090" rIns="0" bIns="0" rtlCol="0">
            <a:spAutoFit/>
          </a:bodyPr>
          <a:lstStyle/>
          <a:p>
            <a:pPr marL="355600" indent="-342900">
              <a:spcBef>
                <a:spcPts val="670"/>
              </a:spcBef>
              <a:buClr>
                <a:srgbClr val="3333CC"/>
              </a:buClr>
              <a:buSzPct val="60416"/>
              <a:buFont typeface="Wingdings"/>
              <a:buChar char=""/>
              <a:tabLst>
                <a:tab pos="354965" algn="l"/>
                <a:tab pos="355600" algn="l"/>
              </a:tabLst>
            </a:pPr>
            <a:r>
              <a:rPr sz="2400" dirty="0">
                <a:latin typeface="Tahoma"/>
                <a:cs typeface="Tahoma"/>
              </a:rPr>
              <a:t>Look </a:t>
            </a:r>
            <a:r>
              <a:rPr sz="2400" spc="-5" dirty="0">
                <a:latin typeface="Tahoma"/>
                <a:cs typeface="Tahoma"/>
              </a:rPr>
              <a:t>up the MAC address </a:t>
            </a:r>
            <a:r>
              <a:rPr sz="2400" dirty="0">
                <a:latin typeface="Tahoma"/>
                <a:cs typeface="Tahoma"/>
              </a:rPr>
              <a:t>of </a:t>
            </a:r>
            <a:r>
              <a:rPr sz="2400" spc="-5" dirty="0">
                <a:latin typeface="Tahoma"/>
                <a:cs typeface="Tahoma"/>
              </a:rPr>
              <a:t>the first </a:t>
            </a:r>
            <a:r>
              <a:rPr sz="2400" dirty="0">
                <a:latin typeface="Tahoma"/>
                <a:cs typeface="Tahoma"/>
              </a:rPr>
              <a:t>hop</a:t>
            </a:r>
            <a:r>
              <a:rPr sz="2400" spc="-45" dirty="0">
                <a:latin typeface="Tahoma"/>
                <a:cs typeface="Tahoma"/>
              </a:rPr>
              <a:t> </a:t>
            </a:r>
            <a:r>
              <a:rPr sz="2400" spc="-5" dirty="0">
                <a:latin typeface="Tahoma"/>
                <a:cs typeface="Tahoma"/>
              </a:rPr>
              <a:t>router</a:t>
            </a:r>
            <a:endParaRPr sz="2400" dirty="0">
              <a:latin typeface="Tahoma"/>
              <a:cs typeface="Tahoma"/>
            </a:endParaRPr>
          </a:p>
          <a:p>
            <a:pPr marL="756285" lvl="1" indent="-287655">
              <a:spcBef>
                <a:spcPts val="484"/>
              </a:spcBef>
              <a:buClr>
                <a:srgbClr val="FF0000"/>
              </a:buClr>
              <a:buSzPct val="55000"/>
              <a:buFont typeface="Wingdings"/>
              <a:buChar char=""/>
              <a:tabLst>
                <a:tab pos="756285" algn="l"/>
                <a:tab pos="756920" algn="l"/>
              </a:tabLst>
            </a:pPr>
            <a:r>
              <a:rPr sz="2000" spc="-5" dirty="0">
                <a:solidFill>
                  <a:srgbClr val="000090"/>
                </a:solidFill>
                <a:latin typeface="Tahoma"/>
                <a:cs typeface="Tahoma"/>
              </a:rPr>
              <a:t>1.2.3.48 </a:t>
            </a:r>
            <a:r>
              <a:rPr sz="2000" dirty="0">
                <a:solidFill>
                  <a:srgbClr val="000090"/>
                </a:solidFill>
                <a:latin typeface="Tahoma"/>
                <a:cs typeface="Tahoma"/>
              </a:rPr>
              <a:t>uses ARP to </a:t>
            </a:r>
            <a:r>
              <a:rPr sz="2000" spc="-5" dirty="0">
                <a:solidFill>
                  <a:srgbClr val="000090"/>
                </a:solidFill>
                <a:latin typeface="Tahoma"/>
                <a:cs typeface="Tahoma"/>
              </a:rPr>
              <a:t>find </a:t>
            </a:r>
            <a:r>
              <a:rPr sz="2000" dirty="0">
                <a:solidFill>
                  <a:srgbClr val="000090"/>
                </a:solidFill>
                <a:latin typeface="Tahoma"/>
                <a:cs typeface="Tahoma"/>
              </a:rPr>
              <a:t>MAC </a:t>
            </a:r>
            <a:r>
              <a:rPr sz="2000" spc="-5" dirty="0">
                <a:solidFill>
                  <a:srgbClr val="000090"/>
                </a:solidFill>
                <a:latin typeface="Tahoma"/>
                <a:cs typeface="Tahoma"/>
              </a:rPr>
              <a:t>address for </a:t>
            </a:r>
            <a:r>
              <a:rPr sz="2000" dirty="0">
                <a:solidFill>
                  <a:srgbClr val="000090"/>
                </a:solidFill>
                <a:latin typeface="Tahoma"/>
                <a:cs typeface="Tahoma"/>
              </a:rPr>
              <a:t>first-hop</a:t>
            </a:r>
            <a:r>
              <a:rPr sz="2000" spc="-114" dirty="0">
                <a:solidFill>
                  <a:srgbClr val="000090"/>
                </a:solidFill>
                <a:latin typeface="Tahoma"/>
                <a:cs typeface="Tahoma"/>
              </a:rPr>
              <a:t> </a:t>
            </a:r>
            <a:r>
              <a:rPr sz="2000" spc="-5" dirty="0">
                <a:solidFill>
                  <a:srgbClr val="000090"/>
                </a:solidFill>
                <a:latin typeface="Tahoma"/>
                <a:cs typeface="Tahoma"/>
              </a:rPr>
              <a:t>router</a:t>
            </a:r>
            <a:endParaRPr sz="2000" dirty="0">
              <a:latin typeface="Tahoma"/>
              <a:cs typeface="Tahoma"/>
            </a:endParaRPr>
          </a:p>
          <a:p>
            <a:pPr marL="756285"/>
            <a:r>
              <a:rPr sz="2000" b="1" spc="-5" dirty="0">
                <a:solidFill>
                  <a:srgbClr val="000090"/>
                </a:solidFill>
                <a:latin typeface="Tahoma"/>
                <a:cs typeface="Tahoma"/>
              </a:rPr>
              <a:t>1.2.3.19 </a:t>
            </a:r>
            <a:r>
              <a:rPr sz="2000" spc="-5" dirty="0">
                <a:solidFill>
                  <a:srgbClr val="000090"/>
                </a:solidFill>
                <a:latin typeface="Tahoma"/>
                <a:cs typeface="Tahoma"/>
              </a:rPr>
              <a:t>rather than ultimate </a:t>
            </a:r>
            <a:r>
              <a:rPr sz="2000" dirty="0">
                <a:solidFill>
                  <a:srgbClr val="000090"/>
                </a:solidFill>
                <a:latin typeface="Tahoma"/>
                <a:cs typeface="Tahoma"/>
              </a:rPr>
              <a:t>destination </a:t>
            </a:r>
            <a:r>
              <a:rPr sz="2000" spc="-5" dirty="0">
                <a:solidFill>
                  <a:srgbClr val="000090"/>
                </a:solidFill>
                <a:latin typeface="Tahoma"/>
                <a:cs typeface="Tahoma"/>
              </a:rPr>
              <a:t>IP</a:t>
            </a:r>
            <a:r>
              <a:rPr sz="2000" spc="35" dirty="0">
                <a:solidFill>
                  <a:srgbClr val="000090"/>
                </a:solidFill>
                <a:latin typeface="Tahoma"/>
                <a:cs typeface="Tahoma"/>
              </a:rPr>
              <a:t> </a:t>
            </a:r>
            <a:r>
              <a:rPr sz="2000" dirty="0">
                <a:solidFill>
                  <a:srgbClr val="000090"/>
                </a:solidFill>
                <a:latin typeface="Tahoma"/>
                <a:cs typeface="Tahoma"/>
              </a:rPr>
              <a:t>address</a:t>
            </a:r>
            <a:endParaRPr sz="2000" dirty="0">
              <a:latin typeface="Tahoma"/>
              <a:cs typeface="Tahoma"/>
            </a:endParaRPr>
          </a:p>
          <a:p>
            <a:pPr marL="355600" indent="-342900">
              <a:spcBef>
                <a:spcPts val="285"/>
              </a:spcBef>
              <a:buClr>
                <a:srgbClr val="3333CC"/>
              </a:buClr>
              <a:buSzPct val="60416"/>
              <a:buFont typeface="Wingdings"/>
              <a:buChar char=""/>
              <a:tabLst>
                <a:tab pos="354965" algn="l"/>
                <a:tab pos="355600" algn="l"/>
              </a:tabLst>
            </a:pPr>
            <a:r>
              <a:rPr sz="2400" spc="-5" dirty="0">
                <a:latin typeface="Tahoma"/>
                <a:cs typeface="Tahoma"/>
              </a:rPr>
              <a:t>How </a:t>
            </a:r>
            <a:r>
              <a:rPr sz="2400" dirty="0">
                <a:latin typeface="Tahoma"/>
                <a:cs typeface="Tahoma"/>
              </a:rPr>
              <a:t>does </a:t>
            </a:r>
            <a:r>
              <a:rPr sz="2400" spc="-5" dirty="0">
                <a:latin typeface="Tahoma"/>
                <a:cs typeface="Tahoma"/>
              </a:rPr>
              <a:t>the red </a:t>
            </a:r>
            <a:r>
              <a:rPr sz="2400" dirty="0">
                <a:latin typeface="Tahoma"/>
                <a:cs typeface="Tahoma"/>
              </a:rPr>
              <a:t>host </a:t>
            </a:r>
            <a:r>
              <a:rPr sz="2400" spc="-5" dirty="0">
                <a:latin typeface="Tahoma"/>
                <a:cs typeface="Tahoma"/>
              </a:rPr>
              <a:t>know the </a:t>
            </a:r>
            <a:r>
              <a:rPr sz="2400" dirty="0">
                <a:latin typeface="Tahoma"/>
                <a:cs typeface="Tahoma"/>
              </a:rPr>
              <a:t>destination is not</a:t>
            </a:r>
            <a:r>
              <a:rPr sz="2400" spc="-75" dirty="0">
                <a:latin typeface="Tahoma"/>
                <a:cs typeface="Tahoma"/>
              </a:rPr>
              <a:t> </a:t>
            </a:r>
            <a:r>
              <a:rPr sz="2400" spc="-5" dirty="0">
                <a:latin typeface="Tahoma"/>
                <a:cs typeface="Tahoma"/>
              </a:rPr>
              <a:t>local?</a:t>
            </a:r>
            <a:endParaRPr sz="2400" dirty="0">
              <a:latin typeface="Tahoma"/>
              <a:cs typeface="Tahoma"/>
            </a:endParaRPr>
          </a:p>
          <a:p>
            <a:pPr marL="756285" lvl="1" indent="-287655">
              <a:spcBef>
                <a:spcPts val="245"/>
              </a:spcBef>
              <a:buClr>
                <a:srgbClr val="FF0000"/>
              </a:buClr>
              <a:buSzPct val="55000"/>
              <a:buFont typeface="Wingdings"/>
              <a:buChar char=""/>
              <a:tabLst>
                <a:tab pos="756285" algn="l"/>
                <a:tab pos="756920" algn="l"/>
              </a:tabLst>
            </a:pPr>
            <a:r>
              <a:rPr sz="2000" dirty="0">
                <a:solidFill>
                  <a:srgbClr val="000090"/>
                </a:solidFill>
                <a:latin typeface="Tahoma"/>
                <a:cs typeface="Tahoma"/>
              </a:rPr>
              <a:t>Uses netmask </a:t>
            </a:r>
            <a:r>
              <a:rPr sz="2000" spc="-5" dirty="0">
                <a:solidFill>
                  <a:srgbClr val="000090"/>
                </a:solidFill>
                <a:latin typeface="Tahoma"/>
                <a:cs typeface="Tahoma"/>
              </a:rPr>
              <a:t>(discovered via</a:t>
            </a:r>
            <a:r>
              <a:rPr sz="2000" spc="-95" dirty="0">
                <a:solidFill>
                  <a:srgbClr val="000090"/>
                </a:solidFill>
                <a:latin typeface="Tahoma"/>
                <a:cs typeface="Tahoma"/>
              </a:rPr>
              <a:t> </a:t>
            </a:r>
            <a:r>
              <a:rPr sz="2000" spc="-5" dirty="0">
                <a:solidFill>
                  <a:srgbClr val="000090"/>
                </a:solidFill>
                <a:latin typeface="Tahoma"/>
                <a:cs typeface="Tahoma"/>
              </a:rPr>
              <a:t>DHCP)</a:t>
            </a:r>
            <a:endParaRPr sz="2000" dirty="0">
              <a:latin typeface="Tahoma"/>
              <a:cs typeface="Tahoma"/>
            </a:endParaRPr>
          </a:p>
          <a:p>
            <a:pPr marL="355600" indent="-342900">
              <a:spcBef>
                <a:spcPts val="284"/>
              </a:spcBef>
              <a:buClr>
                <a:srgbClr val="3333CC"/>
              </a:buClr>
              <a:buSzPct val="60416"/>
              <a:buFont typeface="Wingdings"/>
              <a:buChar char=""/>
              <a:tabLst>
                <a:tab pos="354965" algn="l"/>
                <a:tab pos="355600" algn="l"/>
              </a:tabLst>
            </a:pPr>
            <a:r>
              <a:rPr sz="2400" spc="-5" dirty="0">
                <a:latin typeface="Tahoma"/>
                <a:cs typeface="Tahoma"/>
              </a:rPr>
              <a:t>How </a:t>
            </a:r>
            <a:r>
              <a:rPr sz="2400" dirty="0">
                <a:latin typeface="Tahoma"/>
                <a:cs typeface="Tahoma"/>
              </a:rPr>
              <a:t>does </a:t>
            </a:r>
            <a:r>
              <a:rPr sz="2400" spc="-5" dirty="0">
                <a:latin typeface="Tahoma"/>
                <a:cs typeface="Tahoma"/>
              </a:rPr>
              <a:t>the red </a:t>
            </a:r>
            <a:r>
              <a:rPr sz="2400" dirty="0">
                <a:latin typeface="Tahoma"/>
                <a:cs typeface="Tahoma"/>
              </a:rPr>
              <a:t>host </a:t>
            </a:r>
            <a:r>
              <a:rPr sz="2400" spc="-5" dirty="0">
                <a:latin typeface="Tahoma"/>
                <a:cs typeface="Tahoma"/>
              </a:rPr>
              <a:t>know </a:t>
            </a:r>
            <a:r>
              <a:rPr sz="2400" dirty="0">
                <a:latin typeface="Tahoma"/>
                <a:cs typeface="Tahoma"/>
              </a:rPr>
              <a:t>about</a:t>
            </a:r>
            <a:r>
              <a:rPr sz="2400" spc="-55" dirty="0">
                <a:latin typeface="Tahoma"/>
                <a:cs typeface="Tahoma"/>
              </a:rPr>
              <a:t> </a:t>
            </a:r>
            <a:r>
              <a:rPr sz="2400" dirty="0">
                <a:latin typeface="Tahoma"/>
                <a:cs typeface="Tahoma"/>
              </a:rPr>
              <a:t>1.2.3.19?</a:t>
            </a:r>
          </a:p>
          <a:p>
            <a:pPr marL="756285" lvl="1" indent="-287655">
              <a:lnSpc>
                <a:spcPts val="2170"/>
              </a:lnSpc>
              <a:spcBef>
                <a:spcPts val="245"/>
              </a:spcBef>
              <a:buClr>
                <a:srgbClr val="FF0000"/>
              </a:buClr>
              <a:buSzPct val="55000"/>
              <a:buFont typeface="Wingdings"/>
              <a:buChar char=""/>
              <a:tabLst>
                <a:tab pos="756285" algn="l"/>
                <a:tab pos="756920" algn="l"/>
              </a:tabLst>
            </a:pPr>
            <a:r>
              <a:rPr sz="2000" dirty="0">
                <a:solidFill>
                  <a:srgbClr val="000090"/>
                </a:solidFill>
                <a:latin typeface="Tahoma"/>
                <a:cs typeface="Tahoma"/>
              </a:rPr>
              <a:t>Also</a:t>
            </a:r>
            <a:r>
              <a:rPr sz="2000" spc="-15" dirty="0">
                <a:solidFill>
                  <a:srgbClr val="000090"/>
                </a:solidFill>
                <a:latin typeface="Tahoma"/>
                <a:cs typeface="Tahoma"/>
              </a:rPr>
              <a:t> </a:t>
            </a:r>
            <a:r>
              <a:rPr sz="2000" spc="-5" dirty="0">
                <a:solidFill>
                  <a:srgbClr val="000090"/>
                </a:solidFill>
                <a:latin typeface="Tahoma"/>
                <a:cs typeface="Tahoma"/>
              </a:rPr>
              <a:t>DHCP</a:t>
            </a:r>
            <a:endParaRPr sz="2000" dirty="0">
              <a:latin typeface="Tahoma"/>
              <a:cs typeface="Tahoma"/>
            </a:endParaRPr>
          </a:p>
          <a:p>
            <a:pPr marR="932180" algn="r">
              <a:lnSpc>
                <a:spcPts val="1930"/>
              </a:lnSpc>
            </a:pPr>
            <a:r>
              <a:rPr spc="-5" dirty="0">
                <a:solidFill>
                  <a:srgbClr val="0000FF"/>
                </a:solidFill>
                <a:latin typeface="Tahoma"/>
                <a:cs typeface="Tahoma"/>
              </a:rPr>
              <a:t>Default:</a:t>
            </a:r>
            <a:r>
              <a:rPr spc="-80" dirty="0">
                <a:solidFill>
                  <a:srgbClr val="0000FF"/>
                </a:solidFill>
                <a:latin typeface="Tahoma"/>
                <a:cs typeface="Tahoma"/>
              </a:rPr>
              <a:t> </a:t>
            </a:r>
            <a:r>
              <a:rPr spc="-5" dirty="0">
                <a:solidFill>
                  <a:srgbClr val="0000FF"/>
                </a:solidFill>
                <a:latin typeface="Tahoma"/>
                <a:cs typeface="Tahoma"/>
              </a:rPr>
              <a:t>gateway</a:t>
            </a:r>
            <a:endParaRPr dirty="0">
              <a:latin typeface="Tahoma"/>
              <a:cs typeface="Tahoma"/>
            </a:endParaRPr>
          </a:p>
          <a:p>
            <a:pPr marL="176530">
              <a:spcBef>
                <a:spcPts val="1115"/>
              </a:spcBef>
            </a:pPr>
            <a:r>
              <a:rPr spc="-5" dirty="0">
                <a:latin typeface="Tahoma"/>
                <a:cs typeface="Tahoma"/>
              </a:rPr>
              <a:t>1.2.3.0/24</a:t>
            </a:r>
            <a:r>
              <a:rPr spc="50" dirty="0">
                <a:latin typeface="Tahoma"/>
                <a:cs typeface="Tahoma"/>
              </a:rPr>
              <a:t> </a:t>
            </a:r>
            <a:r>
              <a:rPr spc="-5" dirty="0">
                <a:latin typeface="Tahoma"/>
                <a:cs typeface="Tahoma"/>
              </a:rPr>
              <a:t>(255.255.255.0)</a:t>
            </a:r>
            <a:endParaRPr dirty="0">
              <a:latin typeface="Tahoma"/>
              <a:cs typeface="Tahoma"/>
            </a:endParaRPr>
          </a:p>
        </p:txBody>
      </p:sp>
      <p:grpSp>
        <p:nvGrpSpPr>
          <p:cNvPr id="49" name="object 49"/>
          <p:cNvGrpSpPr/>
          <p:nvPr/>
        </p:nvGrpSpPr>
        <p:grpSpPr>
          <a:xfrm>
            <a:off x="1866901" y="1880616"/>
            <a:ext cx="7905115" cy="4792980"/>
            <a:chOff x="342900" y="1880616"/>
            <a:chExt cx="7905115" cy="4792980"/>
          </a:xfrm>
        </p:grpSpPr>
        <p:sp>
          <p:nvSpPr>
            <p:cNvPr id="50" name="object 50"/>
            <p:cNvSpPr/>
            <p:nvPr/>
          </p:nvSpPr>
          <p:spPr>
            <a:xfrm>
              <a:off x="2983229" y="1893570"/>
              <a:ext cx="5019040" cy="4424680"/>
            </a:xfrm>
            <a:custGeom>
              <a:avLst/>
              <a:gdLst/>
              <a:ahLst/>
              <a:cxnLst/>
              <a:rect l="l" t="t" r="r" b="b"/>
              <a:pathLst>
                <a:path w="5019040" h="4424680">
                  <a:moveTo>
                    <a:pt x="0" y="4232909"/>
                  </a:moveTo>
                  <a:lnTo>
                    <a:pt x="14484" y="4191881"/>
                  </a:lnTo>
                  <a:lnTo>
                    <a:pt x="55895" y="4153918"/>
                  </a:lnTo>
                  <a:lnTo>
                    <a:pt x="121164" y="4119955"/>
                  </a:lnTo>
                  <a:lnTo>
                    <a:pt x="161786" y="4104765"/>
                  </a:lnTo>
                  <a:lnTo>
                    <a:pt x="207224" y="4090925"/>
                  </a:lnTo>
                  <a:lnTo>
                    <a:pt x="257092" y="4078551"/>
                  </a:lnTo>
                  <a:lnTo>
                    <a:pt x="311008" y="4067762"/>
                  </a:lnTo>
                  <a:lnTo>
                    <a:pt x="368589" y="4058672"/>
                  </a:lnTo>
                  <a:lnTo>
                    <a:pt x="429451" y="4051399"/>
                  </a:lnTo>
                  <a:lnTo>
                    <a:pt x="493210" y="4046059"/>
                  </a:lnTo>
                  <a:lnTo>
                    <a:pt x="559483" y="4042770"/>
                  </a:lnTo>
                  <a:lnTo>
                    <a:pt x="627887" y="4041648"/>
                  </a:lnTo>
                  <a:lnTo>
                    <a:pt x="696292" y="4042770"/>
                  </a:lnTo>
                  <a:lnTo>
                    <a:pt x="762565" y="4046059"/>
                  </a:lnTo>
                  <a:lnTo>
                    <a:pt x="826324" y="4051399"/>
                  </a:lnTo>
                  <a:lnTo>
                    <a:pt x="887186" y="4058672"/>
                  </a:lnTo>
                  <a:lnTo>
                    <a:pt x="944767" y="4067762"/>
                  </a:lnTo>
                  <a:lnTo>
                    <a:pt x="998683" y="4078551"/>
                  </a:lnTo>
                  <a:lnTo>
                    <a:pt x="1048551" y="4090925"/>
                  </a:lnTo>
                  <a:lnTo>
                    <a:pt x="1093989" y="4104765"/>
                  </a:lnTo>
                  <a:lnTo>
                    <a:pt x="1134611" y="4119955"/>
                  </a:lnTo>
                  <a:lnTo>
                    <a:pt x="1170036" y="4136378"/>
                  </a:lnTo>
                  <a:lnTo>
                    <a:pt x="1223759" y="4172458"/>
                  </a:lnTo>
                  <a:lnTo>
                    <a:pt x="1252090" y="4212070"/>
                  </a:lnTo>
                  <a:lnTo>
                    <a:pt x="1255775" y="4232909"/>
                  </a:lnTo>
                  <a:lnTo>
                    <a:pt x="1252090" y="4253749"/>
                  </a:lnTo>
                  <a:lnTo>
                    <a:pt x="1223759" y="4293361"/>
                  </a:lnTo>
                  <a:lnTo>
                    <a:pt x="1170036" y="4329441"/>
                  </a:lnTo>
                  <a:lnTo>
                    <a:pt x="1134611" y="4345864"/>
                  </a:lnTo>
                  <a:lnTo>
                    <a:pt x="1093989" y="4361054"/>
                  </a:lnTo>
                  <a:lnTo>
                    <a:pt x="1048551" y="4374894"/>
                  </a:lnTo>
                  <a:lnTo>
                    <a:pt x="998683" y="4387268"/>
                  </a:lnTo>
                  <a:lnTo>
                    <a:pt x="944767" y="4398057"/>
                  </a:lnTo>
                  <a:lnTo>
                    <a:pt x="887186" y="4407147"/>
                  </a:lnTo>
                  <a:lnTo>
                    <a:pt x="826324" y="4414420"/>
                  </a:lnTo>
                  <a:lnTo>
                    <a:pt x="762565" y="4419760"/>
                  </a:lnTo>
                  <a:lnTo>
                    <a:pt x="696292" y="4423049"/>
                  </a:lnTo>
                  <a:lnTo>
                    <a:pt x="627887" y="4424171"/>
                  </a:lnTo>
                  <a:lnTo>
                    <a:pt x="559483" y="4423049"/>
                  </a:lnTo>
                  <a:lnTo>
                    <a:pt x="493210" y="4419760"/>
                  </a:lnTo>
                  <a:lnTo>
                    <a:pt x="429451" y="4414420"/>
                  </a:lnTo>
                  <a:lnTo>
                    <a:pt x="368589" y="4407147"/>
                  </a:lnTo>
                  <a:lnTo>
                    <a:pt x="311008" y="4398057"/>
                  </a:lnTo>
                  <a:lnTo>
                    <a:pt x="257092" y="4387268"/>
                  </a:lnTo>
                  <a:lnTo>
                    <a:pt x="207224" y="4374894"/>
                  </a:lnTo>
                  <a:lnTo>
                    <a:pt x="161786" y="4361054"/>
                  </a:lnTo>
                  <a:lnTo>
                    <a:pt x="121164" y="4345864"/>
                  </a:lnTo>
                  <a:lnTo>
                    <a:pt x="85739" y="4329441"/>
                  </a:lnTo>
                  <a:lnTo>
                    <a:pt x="32016" y="4293361"/>
                  </a:lnTo>
                  <a:lnTo>
                    <a:pt x="3685" y="4253749"/>
                  </a:lnTo>
                  <a:lnTo>
                    <a:pt x="0" y="4232909"/>
                  </a:lnTo>
                  <a:close/>
                </a:path>
                <a:path w="5019040" h="4424680">
                  <a:moveTo>
                    <a:pt x="3799331" y="190500"/>
                  </a:moveTo>
                  <a:lnTo>
                    <a:pt x="3815431" y="146837"/>
                  </a:lnTo>
                  <a:lnTo>
                    <a:pt x="3861291" y="106746"/>
                  </a:lnTo>
                  <a:lnTo>
                    <a:pt x="3933252" y="71374"/>
                  </a:lnTo>
                  <a:lnTo>
                    <a:pt x="3977878" y="55816"/>
                  </a:lnTo>
                  <a:lnTo>
                    <a:pt x="4027656" y="41867"/>
                  </a:lnTo>
                  <a:lnTo>
                    <a:pt x="4082130" y="29671"/>
                  </a:lnTo>
                  <a:lnTo>
                    <a:pt x="4140843" y="19372"/>
                  </a:lnTo>
                  <a:lnTo>
                    <a:pt x="4203337" y="11111"/>
                  </a:lnTo>
                  <a:lnTo>
                    <a:pt x="4269154" y="5034"/>
                  </a:lnTo>
                  <a:lnTo>
                    <a:pt x="4337838" y="1282"/>
                  </a:lnTo>
                  <a:lnTo>
                    <a:pt x="4408932" y="0"/>
                  </a:lnTo>
                  <a:lnTo>
                    <a:pt x="4480025" y="1282"/>
                  </a:lnTo>
                  <a:lnTo>
                    <a:pt x="4548709" y="5034"/>
                  </a:lnTo>
                  <a:lnTo>
                    <a:pt x="4614526" y="11111"/>
                  </a:lnTo>
                  <a:lnTo>
                    <a:pt x="4677020" y="19372"/>
                  </a:lnTo>
                  <a:lnTo>
                    <a:pt x="4735733" y="29671"/>
                  </a:lnTo>
                  <a:lnTo>
                    <a:pt x="4790207" y="41867"/>
                  </a:lnTo>
                  <a:lnTo>
                    <a:pt x="4839985" y="55816"/>
                  </a:lnTo>
                  <a:lnTo>
                    <a:pt x="4884611" y="71374"/>
                  </a:lnTo>
                  <a:lnTo>
                    <a:pt x="4923625" y="88399"/>
                  </a:lnTo>
                  <a:lnTo>
                    <a:pt x="4982993" y="126273"/>
                  </a:lnTo>
                  <a:lnTo>
                    <a:pt x="5014430" y="168293"/>
                  </a:lnTo>
                  <a:lnTo>
                    <a:pt x="5018532" y="190500"/>
                  </a:lnTo>
                  <a:lnTo>
                    <a:pt x="5014430" y="212706"/>
                  </a:lnTo>
                  <a:lnTo>
                    <a:pt x="4982993" y="254726"/>
                  </a:lnTo>
                  <a:lnTo>
                    <a:pt x="4923625" y="292600"/>
                  </a:lnTo>
                  <a:lnTo>
                    <a:pt x="4884611" y="309625"/>
                  </a:lnTo>
                  <a:lnTo>
                    <a:pt x="4839985" y="325183"/>
                  </a:lnTo>
                  <a:lnTo>
                    <a:pt x="4790207" y="339132"/>
                  </a:lnTo>
                  <a:lnTo>
                    <a:pt x="4735733" y="351328"/>
                  </a:lnTo>
                  <a:lnTo>
                    <a:pt x="4677020" y="361627"/>
                  </a:lnTo>
                  <a:lnTo>
                    <a:pt x="4614526" y="369888"/>
                  </a:lnTo>
                  <a:lnTo>
                    <a:pt x="4548709" y="375965"/>
                  </a:lnTo>
                  <a:lnTo>
                    <a:pt x="4480025" y="379717"/>
                  </a:lnTo>
                  <a:lnTo>
                    <a:pt x="4408932" y="381000"/>
                  </a:lnTo>
                  <a:lnTo>
                    <a:pt x="4337838" y="379717"/>
                  </a:lnTo>
                  <a:lnTo>
                    <a:pt x="4269154" y="375965"/>
                  </a:lnTo>
                  <a:lnTo>
                    <a:pt x="4203337" y="369888"/>
                  </a:lnTo>
                  <a:lnTo>
                    <a:pt x="4140843" y="361627"/>
                  </a:lnTo>
                  <a:lnTo>
                    <a:pt x="4082130" y="351328"/>
                  </a:lnTo>
                  <a:lnTo>
                    <a:pt x="4027656" y="339132"/>
                  </a:lnTo>
                  <a:lnTo>
                    <a:pt x="3977878" y="325183"/>
                  </a:lnTo>
                  <a:lnTo>
                    <a:pt x="3933252" y="309625"/>
                  </a:lnTo>
                  <a:lnTo>
                    <a:pt x="3894238" y="292600"/>
                  </a:lnTo>
                  <a:lnTo>
                    <a:pt x="3834870" y="254726"/>
                  </a:lnTo>
                  <a:lnTo>
                    <a:pt x="3803433" y="212706"/>
                  </a:lnTo>
                  <a:lnTo>
                    <a:pt x="3799331" y="190500"/>
                  </a:lnTo>
                  <a:close/>
                </a:path>
              </a:pathLst>
            </a:custGeom>
            <a:ln w="25908">
              <a:solidFill>
                <a:srgbClr val="0000FF"/>
              </a:solidFill>
            </a:ln>
          </p:spPr>
          <p:txBody>
            <a:bodyPr wrap="square" lIns="0" tIns="0" rIns="0" bIns="0" rtlCol="0"/>
            <a:lstStyle/>
            <a:p>
              <a:endParaRPr/>
            </a:p>
          </p:txBody>
        </p:sp>
        <p:sp>
          <p:nvSpPr>
            <p:cNvPr id="51" name="object 51"/>
            <p:cNvSpPr/>
            <p:nvPr/>
          </p:nvSpPr>
          <p:spPr>
            <a:xfrm>
              <a:off x="3612641" y="2274570"/>
              <a:ext cx="3780154" cy="3661410"/>
            </a:xfrm>
            <a:custGeom>
              <a:avLst/>
              <a:gdLst/>
              <a:ahLst/>
              <a:cxnLst/>
              <a:rect l="l" t="t" r="r" b="b"/>
              <a:pathLst>
                <a:path w="3780154" h="3661410">
                  <a:moveTo>
                    <a:pt x="28194" y="3580396"/>
                  </a:moveTo>
                  <a:lnTo>
                    <a:pt x="0" y="3660787"/>
                  </a:lnTo>
                  <a:lnTo>
                    <a:pt x="81280" y="3635133"/>
                  </a:lnTo>
                  <a:lnTo>
                    <a:pt x="71290" y="3624833"/>
                  </a:lnTo>
                  <a:lnTo>
                    <a:pt x="53594" y="3624833"/>
                  </a:lnTo>
                  <a:lnTo>
                    <a:pt x="37592" y="3608412"/>
                  </a:lnTo>
                  <a:lnTo>
                    <a:pt x="46756" y="3599536"/>
                  </a:lnTo>
                  <a:lnTo>
                    <a:pt x="28194" y="3580396"/>
                  </a:lnTo>
                  <a:close/>
                </a:path>
                <a:path w="3780154" h="3661410">
                  <a:moveTo>
                    <a:pt x="46756" y="3599536"/>
                  </a:moveTo>
                  <a:lnTo>
                    <a:pt x="37592" y="3608412"/>
                  </a:lnTo>
                  <a:lnTo>
                    <a:pt x="53594" y="3624833"/>
                  </a:lnTo>
                  <a:lnTo>
                    <a:pt x="62719" y="3615995"/>
                  </a:lnTo>
                  <a:lnTo>
                    <a:pt x="46756" y="3599536"/>
                  </a:lnTo>
                  <a:close/>
                </a:path>
                <a:path w="3780154" h="3661410">
                  <a:moveTo>
                    <a:pt x="62719" y="3615995"/>
                  </a:moveTo>
                  <a:lnTo>
                    <a:pt x="53594" y="3624833"/>
                  </a:lnTo>
                  <a:lnTo>
                    <a:pt x="71290" y="3624833"/>
                  </a:lnTo>
                  <a:lnTo>
                    <a:pt x="62719" y="3615995"/>
                  </a:lnTo>
                  <a:close/>
                </a:path>
                <a:path w="3780154" h="3661410">
                  <a:moveTo>
                    <a:pt x="3717152" y="44807"/>
                  </a:moveTo>
                  <a:lnTo>
                    <a:pt x="46756" y="3599536"/>
                  </a:lnTo>
                  <a:lnTo>
                    <a:pt x="62719" y="3615995"/>
                  </a:lnTo>
                  <a:lnTo>
                    <a:pt x="3733078" y="61268"/>
                  </a:lnTo>
                  <a:lnTo>
                    <a:pt x="3717152" y="44807"/>
                  </a:lnTo>
                  <a:close/>
                </a:path>
                <a:path w="3780154" h="3661410">
                  <a:moveTo>
                    <a:pt x="3767169" y="35940"/>
                  </a:moveTo>
                  <a:lnTo>
                    <a:pt x="3726307" y="35940"/>
                  </a:lnTo>
                  <a:lnTo>
                    <a:pt x="3742182" y="52450"/>
                  </a:lnTo>
                  <a:lnTo>
                    <a:pt x="3733078" y="61268"/>
                  </a:lnTo>
                  <a:lnTo>
                    <a:pt x="3751580" y="80390"/>
                  </a:lnTo>
                  <a:lnTo>
                    <a:pt x="3767169" y="35940"/>
                  </a:lnTo>
                  <a:close/>
                </a:path>
                <a:path w="3780154" h="3661410">
                  <a:moveTo>
                    <a:pt x="3726307" y="35940"/>
                  </a:moveTo>
                  <a:lnTo>
                    <a:pt x="3717152" y="44807"/>
                  </a:lnTo>
                  <a:lnTo>
                    <a:pt x="3733078" y="61268"/>
                  </a:lnTo>
                  <a:lnTo>
                    <a:pt x="3742182" y="52450"/>
                  </a:lnTo>
                  <a:lnTo>
                    <a:pt x="3726307" y="35940"/>
                  </a:lnTo>
                  <a:close/>
                </a:path>
                <a:path w="3780154" h="3661410">
                  <a:moveTo>
                    <a:pt x="3779774" y="0"/>
                  </a:moveTo>
                  <a:lnTo>
                    <a:pt x="3698621" y="25653"/>
                  </a:lnTo>
                  <a:lnTo>
                    <a:pt x="3717152" y="44807"/>
                  </a:lnTo>
                  <a:lnTo>
                    <a:pt x="3726307" y="35940"/>
                  </a:lnTo>
                  <a:lnTo>
                    <a:pt x="3767169" y="35940"/>
                  </a:lnTo>
                  <a:lnTo>
                    <a:pt x="3779774" y="0"/>
                  </a:lnTo>
                  <a:close/>
                </a:path>
              </a:pathLst>
            </a:custGeom>
            <a:solidFill>
              <a:srgbClr val="0000FF"/>
            </a:solidFill>
          </p:spPr>
          <p:txBody>
            <a:bodyPr wrap="square" lIns="0" tIns="0" rIns="0" bIns="0" rtlCol="0"/>
            <a:lstStyle/>
            <a:p>
              <a:endParaRPr/>
            </a:p>
          </p:txBody>
        </p:sp>
        <p:sp>
          <p:nvSpPr>
            <p:cNvPr id="52" name="object 52"/>
            <p:cNvSpPr/>
            <p:nvPr/>
          </p:nvSpPr>
          <p:spPr>
            <a:xfrm>
              <a:off x="355853" y="2972562"/>
              <a:ext cx="3074035" cy="1750060"/>
            </a:xfrm>
            <a:custGeom>
              <a:avLst/>
              <a:gdLst/>
              <a:ahLst/>
              <a:cxnLst/>
              <a:rect l="l" t="t" r="r" b="b"/>
              <a:pathLst>
                <a:path w="3074035" h="1750060">
                  <a:moveTo>
                    <a:pt x="0" y="1560576"/>
                  </a:moveTo>
                  <a:lnTo>
                    <a:pt x="31225" y="1522483"/>
                  </a:lnTo>
                  <a:lnTo>
                    <a:pt x="69097" y="1504370"/>
                  </a:lnTo>
                  <a:lnTo>
                    <a:pt x="120780" y="1487007"/>
                  </a:lnTo>
                  <a:lnTo>
                    <a:pt x="185500" y="1470487"/>
                  </a:lnTo>
                  <a:lnTo>
                    <a:pt x="262485" y="1454906"/>
                  </a:lnTo>
                  <a:lnTo>
                    <a:pt x="305336" y="1447497"/>
                  </a:lnTo>
                  <a:lnTo>
                    <a:pt x="350963" y="1440359"/>
                  </a:lnTo>
                  <a:lnTo>
                    <a:pt x="399270" y="1433502"/>
                  </a:lnTo>
                  <a:lnTo>
                    <a:pt x="450161" y="1426940"/>
                  </a:lnTo>
                  <a:lnTo>
                    <a:pt x="503538" y="1420683"/>
                  </a:lnTo>
                  <a:lnTo>
                    <a:pt x="559305" y="1414744"/>
                  </a:lnTo>
                  <a:lnTo>
                    <a:pt x="617367" y="1409135"/>
                  </a:lnTo>
                  <a:lnTo>
                    <a:pt x="677625" y="1403867"/>
                  </a:lnTo>
                  <a:lnTo>
                    <a:pt x="739984" y="1398952"/>
                  </a:lnTo>
                  <a:lnTo>
                    <a:pt x="804347" y="1394403"/>
                  </a:lnTo>
                  <a:lnTo>
                    <a:pt x="870618" y="1390230"/>
                  </a:lnTo>
                  <a:lnTo>
                    <a:pt x="938699" y="1386447"/>
                  </a:lnTo>
                  <a:lnTo>
                    <a:pt x="1008495" y="1383064"/>
                  </a:lnTo>
                  <a:lnTo>
                    <a:pt x="1079908" y="1380093"/>
                  </a:lnTo>
                  <a:lnTo>
                    <a:pt x="1152843" y="1377547"/>
                  </a:lnTo>
                  <a:lnTo>
                    <a:pt x="1227202" y="1375438"/>
                  </a:lnTo>
                  <a:lnTo>
                    <a:pt x="1302889" y="1373776"/>
                  </a:lnTo>
                  <a:lnTo>
                    <a:pt x="1379808" y="1372575"/>
                  </a:lnTo>
                  <a:lnTo>
                    <a:pt x="1457861" y="1371845"/>
                  </a:lnTo>
                  <a:lnTo>
                    <a:pt x="1536954" y="1371600"/>
                  </a:lnTo>
                  <a:lnTo>
                    <a:pt x="1616048" y="1371845"/>
                  </a:lnTo>
                  <a:lnTo>
                    <a:pt x="1694103" y="1372575"/>
                  </a:lnTo>
                  <a:lnTo>
                    <a:pt x="1771024" y="1373776"/>
                  </a:lnTo>
                  <a:lnTo>
                    <a:pt x="1846712" y="1375438"/>
                  </a:lnTo>
                  <a:lnTo>
                    <a:pt x="1921073" y="1377547"/>
                  </a:lnTo>
                  <a:lnTo>
                    <a:pt x="1994008" y="1380093"/>
                  </a:lnTo>
                  <a:lnTo>
                    <a:pt x="2065423" y="1383064"/>
                  </a:lnTo>
                  <a:lnTo>
                    <a:pt x="2135219" y="1386447"/>
                  </a:lnTo>
                  <a:lnTo>
                    <a:pt x="2203300" y="1390230"/>
                  </a:lnTo>
                  <a:lnTo>
                    <a:pt x="2269571" y="1394403"/>
                  </a:lnTo>
                  <a:lnTo>
                    <a:pt x="2333934" y="1398952"/>
                  </a:lnTo>
                  <a:lnTo>
                    <a:pt x="2396293" y="1403867"/>
                  </a:lnTo>
                  <a:lnTo>
                    <a:pt x="2456551" y="1409135"/>
                  </a:lnTo>
                  <a:lnTo>
                    <a:pt x="2514612" y="1414744"/>
                  </a:lnTo>
                  <a:lnTo>
                    <a:pt x="2570379" y="1420683"/>
                  </a:lnTo>
                  <a:lnTo>
                    <a:pt x="2623756" y="1426940"/>
                  </a:lnTo>
                  <a:lnTo>
                    <a:pt x="2674646" y="1433502"/>
                  </a:lnTo>
                  <a:lnTo>
                    <a:pt x="2722952" y="1440359"/>
                  </a:lnTo>
                  <a:lnTo>
                    <a:pt x="2768579" y="1447497"/>
                  </a:lnTo>
                  <a:lnTo>
                    <a:pt x="2811428" y="1454906"/>
                  </a:lnTo>
                  <a:lnTo>
                    <a:pt x="2851405" y="1462573"/>
                  </a:lnTo>
                  <a:lnTo>
                    <a:pt x="2922353" y="1478636"/>
                  </a:lnTo>
                  <a:lnTo>
                    <a:pt x="2980649" y="1495589"/>
                  </a:lnTo>
                  <a:lnTo>
                    <a:pt x="3025522" y="1513339"/>
                  </a:lnTo>
                  <a:lnTo>
                    <a:pt x="3065973" y="1541250"/>
                  </a:lnTo>
                  <a:lnTo>
                    <a:pt x="3073908" y="1560576"/>
                  </a:lnTo>
                  <a:lnTo>
                    <a:pt x="3071908" y="1570302"/>
                  </a:lnTo>
                  <a:lnTo>
                    <a:pt x="3042683" y="1598668"/>
                  </a:lnTo>
                  <a:lnTo>
                    <a:pt x="3004812" y="1616781"/>
                  </a:lnTo>
                  <a:lnTo>
                    <a:pt x="2953131" y="1634144"/>
                  </a:lnTo>
                  <a:lnTo>
                    <a:pt x="2888412" y="1650664"/>
                  </a:lnTo>
                  <a:lnTo>
                    <a:pt x="2811428" y="1666245"/>
                  </a:lnTo>
                  <a:lnTo>
                    <a:pt x="2768579" y="1673654"/>
                  </a:lnTo>
                  <a:lnTo>
                    <a:pt x="2722952" y="1680792"/>
                  </a:lnTo>
                  <a:lnTo>
                    <a:pt x="2674646" y="1687649"/>
                  </a:lnTo>
                  <a:lnTo>
                    <a:pt x="2623756" y="1694211"/>
                  </a:lnTo>
                  <a:lnTo>
                    <a:pt x="2570379" y="1700468"/>
                  </a:lnTo>
                  <a:lnTo>
                    <a:pt x="2514612" y="1706407"/>
                  </a:lnTo>
                  <a:lnTo>
                    <a:pt x="2456551" y="1712016"/>
                  </a:lnTo>
                  <a:lnTo>
                    <a:pt x="2396293" y="1717284"/>
                  </a:lnTo>
                  <a:lnTo>
                    <a:pt x="2333934" y="1722199"/>
                  </a:lnTo>
                  <a:lnTo>
                    <a:pt x="2269571" y="1726748"/>
                  </a:lnTo>
                  <a:lnTo>
                    <a:pt x="2203300" y="1730921"/>
                  </a:lnTo>
                  <a:lnTo>
                    <a:pt x="2135219" y="1734704"/>
                  </a:lnTo>
                  <a:lnTo>
                    <a:pt x="2065423" y="1738087"/>
                  </a:lnTo>
                  <a:lnTo>
                    <a:pt x="1994008" y="1741058"/>
                  </a:lnTo>
                  <a:lnTo>
                    <a:pt x="1921073" y="1743604"/>
                  </a:lnTo>
                  <a:lnTo>
                    <a:pt x="1846712" y="1745713"/>
                  </a:lnTo>
                  <a:lnTo>
                    <a:pt x="1771024" y="1747375"/>
                  </a:lnTo>
                  <a:lnTo>
                    <a:pt x="1694103" y="1748576"/>
                  </a:lnTo>
                  <a:lnTo>
                    <a:pt x="1616048" y="1749306"/>
                  </a:lnTo>
                  <a:lnTo>
                    <a:pt x="1536954" y="1749552"/>
                  </a:lnTo>
                  <a:lnTo>
                    <a:pt x="1457861" y="1749306"/>
                  </a:lnTo>
                  <a:lnTo>
                    <a:pt x="1379808" y="1748576"/>
                  </a:lnTo>
                  <a:lnTo>
                    <a:pt x="1302889" y="1747375"/>
                  </a:lnTo>
                  <a:lnTo>
                    <a:pt x="1227202" y="1745713"/>
                  </a:lnTo>
                  <a:lnTo>
                    <a:pt x="1152843" y="1743604"/>
                  </a:lnTo>
                  <a:lnTo>
                    <a:pt x="1079908" y="1741058"/>
                  </a:lnTo>
                  <a:lnTo>
                    <a:pt x="1008495" y="1738087"/>
                  </a:lnTo>
                  <a:lnTo>
                    <a:pt x="938699" y="1734704"/>
                  </a:lnTo>
                  <a:lnTo>
                    <a:pt x="870618" y="1730921"/>
                  </a:lnTo>
                  <a:lnTo>
                    <a:pt x="804347" y="1726748"/>
                  </a:lnTo>
                  <a:lnTo>
                    <a:pt x="739984" y="1722199"/>
                  </a:lnTo>
                  <a:lnTo>
                    <a:pt x="677625" y="1717284"/>
                  </a:lnTo>
                  <a:lnTo>
                    <a:pt x="617367" y="1712016"/>
                  </a:lnTo>
                  <a:lnTo>
                    <a:pt x="559305" y="1706407"/>
                  </a:lnTo>
                  <a:lnTo>
                    <a:pt x="503538" y="1700468"/>
                  </a:lnTo>
                  <a:lnTo>
                    <a:pt x="450161" y="1694211"/>
                  </a:lnTo>
                  <a:lnTo>
                    <a:pt x="399270" y="1687649"/>
                  </a:lnTo>
                  <a:lnTo>
                    <a:pt x="350963" y="1680792"/>
                  </a:lnTo>
                  <a:lnTo>
                    <a:pt x="305336" y="1673654"/>
                  </a:lnTo>
                  <a:lnTo>
                    <a:pt x="262485" y="1666245"/>
                  </a:lnTo>
                  <a:lnTo>
                    <a:pt x="222508" y="1658578"/>
                  </a:lnTo>
                  <a:lnTo>
                    <a:pt x="151559" y="1642515"/>
                  </a:lnTo>
                  <a:lnTo>
                    <a:pt x="93261" y="1625562"/>
                  </a:lnTo>
                  <a:lnTo>
                    <a:pt x="48386" y="1607812"/>
                  </a:lnTo>
                  <a:lnTo>
                    <a:pt x="7935" y="1579901"/>
                  </a:lnTo>
                  <a:lnTo>
                    <a:pt x="0" y="1560576"/>
                  </a:lnTo>
                  <a:close/>
                </a:path>
                <a:path w="3074035" h="1750060">
                  <a:moveTo>
                    <a:pt x="1321308" y="190500"/>
                  </a:moveTo>
                  <a:lnTo>
                    <a:pt x="1336823" y="146837"/>
                  </a:lnTo>
                  <a:lnTo>
                    <a:pt x="1381019" y="106746"/>
                  </a:lnTo>
                  <a:lnTo>
                    <a:pt x="1450370" y="71374"/>
                  </a:lnTo>
                  <a:lnTo>
                    <a:pt x="1493377" y="55816"/>
                  </a:lnTo>
                  <a:lnTo>
                    <a:pt x="1541350" y="41867"/>
                  </a:lnTo>
                  <a:lnTo>
                    <a:pt x="1593849" y="29671"/>
                  </a:lnTo>
                  <a:lnTo>
                    <a:pt x="1650434" y="19372"/>
                  </a:lnTo>
                  <a:lnTo>
                    <a:pt x="1710663" y="11111"/>
                  </a:lnTo>
                  <a:lnTo>
                    <a:pt x="1774095" y="5034"/>
                  </a:lnTo>
                  <a:lnTo>
                    <a:pt x="1840291" y="1282"/>
                  </a:lnTo>
                  <a:lnTo>
                    <a:pt x="1908809" y="0"/>
                  </a:lnTo>
                  <a:lnTo>
                    <a:pt x="1977328" y="1282"/>
                  </a:lnTo>
                  <a:lnTo>
                    <a:pt x="2043524" y="5034"/>
                  </a:lnTo>
                  <a:lnTo>
                    <a:pt x="2106956" y="11111"/>
                  </a:lnTo>
                  <a:lnTo>
                    <a:pt x="2167185" y="19372"/>
                  </a:lnTo>
                  <a:lnTo>
                    <a:pt x="2223770" y="29671"/>
                  </a:lnTo>
                  <a:lnTo>
                    <a:pt x="2276269" y="41867"/>
                  </a:lnTo>
                  <a:lnTo>
                    <a:pt x="2324242" y="55816"/>
                  </a:lnTo>
                  <a:lnTo>
                    <a:pt x="2367249" y="71374"/>
                  </a:lnTo>
                  <a:lnTo>
                    <a:pt x="2404849" y="88399"/>
                  </a:lnTo>
                  <a:lnTo>
                    <a:pt x="2462063" y="126273"/>
                  </a:lnTo>
                  <a:lnTo>
                    <a:pt x="2492359" y="168293"/>
                  </a:lnTo>
                  <a:lnTo>
                    <a:pt x="2496312" y="190500"/>
                  </a:lnTo>
                  <a:lnTo>
                    <a:pt x="2492359" y="212706"/>
                  </a:lnTo>
                  <a:lnTo>
                    <a:pt x="2462063" y="254726"/>
                  </a:lnTo>
                  <a:lnTo>
                    <a:pt x="2404849" y="292600"/>
                  </a:lnTo>
                  <a:lnTo>
                    <a:pt x="2367249" y="309625"/>
                  </a:lnTo>
                  <a:lnTo>
                    <a:pt x="2324242" y="325183"/>
                  </a:lnTo>
                  <a:lnTo>
                    <a:pt x="2276269" y="339132"/>
                  </a:lnTo>
                  <a:lnTo>
                    <a:pt x="2223770" y="351328"/>
                  </a:lnTo>
                  <a:lnTo>
                    <a:pt x="2167185" y="361627"/>
                  </a:lnTo>
                  <a:lnTo>
                    <a:pt x="2106956" y="369888"/>
                  </a:lnTo>
                  <a:lnTo>
                    <a:pt x="2043524" y="375965"/>
                  </a:lnTo>
                  <a:lnTo>
                    <a:pt x="1977328" y="379717"/>
                  </a:lnTo>
                  <a:lnTo>
                    <a:pt x="1908809" y="381000"/>
                  </a:lnTo>
                  <a:lnTo>
                    <a:pt x="1840291" y="379717"/>
                  </a:lnTo>
                  <a:lnTo>
                    <a:pt x="1774095" y="375965"/>
                  </a:lnTo>
                  <a:lnTo>
                    <a:pt x="1710663" y="369888"/>
                  </a:lnTo>
                  <a:lnTo>
                    <a:pt x="1650434" y="361627"/>
                  </a:lnTo>
                  <a:lnTo>
                    <a:pt x="1593849" y="351328"/>
                  </a:lnTo>
                  <a:lnTo>
                    <a:pt x="1541350" y="339132"/>
                  </a:lnTo>
                  <a:lnTo>
                    <a:pt x="1493377" y="325183"/>
                  </a:lnTo>
                  <a:lnTo>
                    <a:pt x="1450370" y="309625"/>
                  </a:lnTo>
                  <a:lnTo>
                    <a:pt x="1412770" y="292600"/>
                  </a:lnTo>
                  <a:lnTo>
                    <a:pt x="1355556" y="254726"/>
                  </a:lnTo>
                  <a:lnTo>
                    <a:pt x="1325260" y="212706"/>
                  </a:lnTo>
                  <a:lnTo>
                    <a:pt x="1321308" y="190500"/>
                  </a:lnTo>
                  <a:close/>
                </a:path>
              </a:pathLst>
            </a:custGeom>
            <a:ln w="25908">
              <a:solidFill>
                <a:srgbClr val="0000FF"/>
              </a:solidFill>
            </a:ln>
          </p:spPr>
          <p:txBody>
            <a:bodyPr wrap="square" lIns="0" tIns="0" rIns="0" bIns="0" rtlCol="0"/>
            <a:lstStyle/>
            <a:p>
              <a:endParaRPr/>
            </a:p>
          </p:txBody>
        </p:sp>
        <p:sp>
          <p:nvSpPr>
            <p:cNvPr id="53" name="object 53"/>
            <p:cNvSpPr/>
            <p:nvPr/>
          </p:nvSpPr>
          <p:spPr>
            <a:xfrm>
              <a:off x="1884680" y="3353562"/>
              <a:ext cx="389255" cy="990600"/>
            </a:xfrm>
            <a:custGeom>
              <a:avLst/>
              <a:gdLst/>
              <a:ahLst/>
              <a:cxnLst/>
              <a:rect l="l" t="t" r="r" b="b"/>
              <a:pathLst>
                <a:path w="389255" h="990600">
                  <a:moveTo>
                    <a:pt x="0" y="905890"/>
                  </a:moveTo>
                  <a:lnTo>
                    <a:pt x="8889" y="990600"/>
                  </a:lnTo>
                  <a:lnTo>
                    <a:pt x="68770" y="935101"/>
                  </a:lnTo>
                  <a:lnTo>
                    <a:pt x="41909" y="935101"/>
                  </a:lnTo>
                  <a:lnTo>
                    <a:pt x="20446" y="927100"/>
                  </a:lnTo>
                  <a:lnTo>
                    <a:pt x="24895" y="915238"/>
                  </a:lnTo>
                  <a:lnTo>
                    <a:pt x="0" y="905890"/>
                  </a:lnTo>
                  <a:close/>
                </a:path>
                <a:path w="389255" h="990600">
                  <a:moveTo>
                    <a:pt x="24895" y="915238"/>
                  </a:moveTo>
                  <a:lnTo>
                    <a:pt x="20446" y="927100"/>
                  </a:lnTo>
                  <a:lnTo>
                    <a:pt x="41909" y="935101"/>
                  </a:lnTo>
                  <a:lnTo>
                    <a:pt x="46340" y="923289"/>
                  </a:lnTo>
                  <a:lnTo>
                    <a:pt x="24895" y="915238"/>
                  </a:lnTo>
                  <a:close/>
                </a:path>
                <a:path w="389255" h="990600">
                  <a:moveTo>
                    <a:pt x="46340" y="923289"/>
                  </a:moveTo>
                  <a:lnTo>
                    <a:pt x="41909" y="935101"/>
                  </a:lnTo>
                  <a:lnTo>
                    <a:pt x="68770" y="935101"/>
                  </a:lnTo>
                  <a:lnTo>
                    <a:pt x="71374" y="932688"/>
                  </a:lnTo>
                  <a:lnTo>
                    <a:pt x="46340" y="923289"/>
                  </a:lnTo>
                  <a:close/>
                </a:path>
                <a:path w="389255" h="990600">
                  <a:moveTo>
                    <a:pt x="342914" y="67310"/>
                  </a:moveTo>
                  <a:lnTo>
                    <a:pt x="24895" y="915238"/>
                  </a:lnTo>
                  <a:lnTo>
                    <a:pt x="46340" y="923289"/>
                  </a:lnTo>
                  <a:lnTo>
                    <a:pt x="364359" y="75361"/>
                  </a:lnTo>
                  <a:lnTo>
                    <a:pt x="342914" y="67310"/>
                  </a:lnTo>
                  <a:close/>
                </a:path>
                <a:path w="389255" h="990600">
                  <a:moveTo>
                    <a:pt x="386189" y="55499"/>
                  </a:moveTo>
                  <a:lnTo>
                    <a:pt x="347344" y="55499"/>
                  </a:lnTo>
                  <a:lnTo>
                    <a:pt x="368807" y="63500"/>
                  </a:lnTo>
                  <a:lnTo>
                    <a:pt x="364359" y="75361"/>
                  </a:lnTo>
                  <a:lnTo>
                    <a:pt x="389255" y="84709"/>
                  </a:lnTo>
                  <a:lnTo>
                    <a:pt x="386189" y="55499"/>
                  </a:lnTo>
                  <a:close/>
                </a:path>
                <a:path w="389255" h="990600">
                  <a:moveTo>
                    <a:pt x="347344" y="55499"/>
                  </a:moveTo>
                  <a:lnTo>
                    <a:pt x="342914" y="67310"/>
                  </a:lnTo>
                  <a:lnTo>
                    <a:pt x="364359" y="75361"/>
                  </a:lnTo>
                  <a:lnTo>
                    <a:pt x="368807" y="63500"/>
                  </a:lnTo>
                  <a:lnTo>
                    <a:pt x="347344" y="55499"/>
                  </a:lnTo>
                  <a:close/>
                </a:path>
                <a:path w="389255" h="990600">
                  <a:moveTo>
                    <a:pt x="380364" y="0"/>
                  </a:moveTo>
                  <a:lnTo>
                    <a:pt x="317881" y="57912"/>
                  </a:lnTo>
                  <a:lnTo>
                    <a:pt x="342914" y="67310"/>
                  </a:lnTo>
                  <a:lnTo>
                    <a:pt x="347344" y="55499"/>
                  </a:lnTo>
                  <a:lnTo>
                    <a:pt x="386189" y="55499"/>
                  </a:lnTo>
                  <a:lnTo>
                    <a:pt x="380364" y="0"/>
                  </a:lnTo>
                  <a:close/>
                </a:path>
              </a:pathLst>
            </a:custGeom>
            <a:solidFill>
              <a:srgbClr val="0000FF"/>
            </a:solidFill>
          </p:spPr>
          <p:txBody>
            <a:bodyPr wrap="square" lIns="0" tIns="0" rIns="0" bIns="0" rtlCol="0"/>
            <a:lstStyle/>
            <a:p>
              <a:endParaRPr/>
            </a:p>
          </p:txBody>
        </p:sp>
        <p:sp>
          <p:nvSpPr>
            <p:cNvPr id="54" name="object 54"/>
            <p:cNvSpPr/>
            <p:nvPr/>
          </p:nvSpPr>
          <p:spPr>
            <a:xfrm>
              <a:off x="1441830" y="5403595"/>
              <a:ext cx="6806565" cy="1270000"/>
            </a:xfrm>
            <a:custGeom>
              <a:avLst/>
              <a:gdLst/>
              <a:ahLst/>
              <a:cxnLst/>
              <a:rect l="l" t="t" r="r" b="b"/>
              <a:pathLst>
                <a:path w="6806565" h="1270000">
                  <a:moveTo>
                    <a:pt x="3793871" y="1257299"/>
                  </a:moveTo>
                  <a:lnTo>
                    <a:pt x="2213356" y="1257299"/>
                  </a:lnTo>
                  <a:lnTo>
                    <a:pt x="2315718" y="1269999"/>
                  </a:lnTo>
                  <a:lnTo>
                    <a:pt x="3666108" y="1269999"/>
                  </a:lnTo>
                  <a:lnTo>
                    <a:pt x="3793871" y="1257299"/>
                  </a:lnTo>
                  <a:close/>
                </a:path>
                <a:path w="6806565" h="1270000">
                  <a:moveTo>
                    <a:pt x="4043045" y="1244599"/>
                  </a:moveTo>
                  <a:lnTo>
                    <a:pt x="2027173" y="1244599"/>
                  </a:lnTo>
                  <a:lnTo>
                    <a:pt x="2071116" y="1257299"/>
                  </a:lnTo>
                  <a:lnTo>
                    <a:pt x="3919601" y="1257299"/>
                  </a:lnTo>
                  <a:lnTo>
                    <a:pt x="4043045" y="1244599"/>
                  </a:lnTo>
                  <a:close/>
                </a:path>
                <a:path w="6806565" h="1270000">
                  <a:moveTo>
                    <a:pt x="2317115" y="1231899"/>
                  </a:moveTo>
                  <a:lnTo>
                    <a:pt x="1905889" y="1231899"/>
                  </a:lnTo>
                  <a:lnTo>
                    <a:pt x="1944370" y="1244599"/>
                  </a:lnTo>
                  <a:lnTo>
                    <a:pt x="2424557" y="1244599"/>
                  </a:lnTo>
                  <a:lnTo>
                    <a:pt x="2317115" y="1231899"/>
                  </a:lnTo>
                  <a:close/>
                </a:path>
                <a:path w="6806565" h="1270000">
                  <a:moveTo>
                    <a:pt x="4280534" y="1231899"/>
                  </a:moveTo>
                  <a:lnTo>
                    <a:pt x="3665347" y="1231899"/>
                  </a:lnTo>
                  <a:lnTo>
                    <a:pt x="3407536" y="1244599"/>
                  </a:lnTo>
                  <a:lnTo>
                    <a:pt x="4163568" y="1244599"/>
                  </a:lnTo>
                  <a:lnTo>
                    <a:pt x="4280534" y="1231899"/>
                  </a:lnTo>
                  <a:close/>
                </a:path>
                <a:path w="6806565" h="1270000">
                  <a:moveTo>
                    <a:pt x="2118868" y="1219199"/>
                  </a:moveTo>
                  <a:lnTo>
                    <a:pt x="1802764" y="1219199"/>
                  </a:lnTo>
                  <a:lnTo>
                    <a:pt x="1834895" y="1231899"/>
                  </a:lnTo>
                  <a:lnTo>
                    <a:pt x="2166111" y="1231899"/>
                  </a:lnTo>
                  <a:lnTo>
                    <a:pt x="2118868" y="1219199"/>
                  </a:lnTo>
                  <a:close/>
                </a:path>
                <a:path w="6806565" h="1270000">
                  <a:moveTo>
                    <a:pt x="4700778" y="1193799"/>
                  </a:moveTo>
                  <a:lnTo>
                    <a:pt x="4391152" y="1193799"/>
                  </a:lnTo>
                  <a:lnTo>
                    <a:pt x="4161917" y="1219199"/>
                  </a:lnTo>
                  <a:lnTo>
                    <a:pt x="4041648" y="1219199"/>
                  </a:lnTo>
                  <a:lnTo>
                    <a:pt x="3918457" y="1231899"/>
                  </a:lnTo>
                  <a:lnTo>
                    <a:pt x="4393310" y="1231899"/>
                  </a:lnTo>
                  <a:lnTo>
                    <a:pt x="4603877" y="1206499"/>
                  </a:lnTo>
                  <a:lnTo>
                    <a:pt x="4653153" y="1206499"/>
                  </a:lnTo>
                  <a:lnTo>
                    <a:pt x="4700778" y="1193799"/>
                  </a:lnTo>
                  <a:close/>
                </a:path>
                <a:path w="6806565" h="1270000">
                  <a:moveTo>
                    <a:pt x="1947291" y="1206499"/>
                  </a:moveTo>
                  <a:lnTo>
                    <a:pt x="1718945" y="1206499"/>
                  </a:lnTo>
                  <a:lnTo>
                    <a:pt x="1744726" y="1219199"/>
                  </a:lnTo>
                  <a:lnTo>
                    <a:pt x="1987422" y="1219199"/>
                  </a:lnTo>
                  <a:lnTo>
                    <a:pt x="1947291" y="1206499"/>
                  </a:lnTo>
                  <a:close/>
                </a:path>
                <a:path w="6806565" h="1270000">
                  <a:moveTo>
                    <a:pt x="1838959" y="1193799"/>
                  </a:moveTo>
                  <a:lnTo>
                    <a:pt x="1672844" y="1193799"/>
                  </a:lnTo>
                  <a:lnTo>
                    <a:pt x="1694942" y="1206499"/>
                  </a:lnTo>
                  <a:lnTo>
                    <a:pt x="1872995" y="1206499"/>
                  </a:lnTo>
                  <a:lnTo>
                    <a:pt x="1838959" y="1193799"/>
                  </a:lnTo>
                  <a:close/>
                </a:path>
                <a:path w="6806565" h="1270000">
                  <a:moveTo>
                    <a:pt x="1682242" y="1168399"/>
                  </a:moveTo>
                  <a:lnTo>
                    <a:pt x="1616456" y="1168399"/>
                  </a:lnTo>
                  <a:lnTo>
                    <a:pt x="1633601" y="1181099"/>
                  </a:lnTo>
                  <a:lnTo>
                    <a:pt x="1652396" y="1193799"/>
                  </a:lnTo>
                  <a:lnTo>
                    <a:pt x="1777745" y="1193799"/>
                  </a:lnTo>
                  <a:lnTo>
                    <a:pt x="1750695" y="1181099"/>
                  </a:lnTo>
                  <a:lnTo>
                    <a:pt x="1703070" y="1181099"/>
                  </a:lnTo>
                  <a:lnTo>
                    <a:pt x="1682242" y="1168399"/>
                  </a:lnTo>
                  <a:close/>
                </a:path>
                <a:path w="6806565" h="1270000">
                  <a:moveTo>
                    <a:pt x="4874006" y="1168399"/>
                  </a:moveTo>
                  <a:lnTo>
                    <a:pt x="4650105" y="1168399"/>
                  </a:lnTo>
                  <a:lnTo>
                    <a:pt x="4601209" y="1181099"/>
                  </a:lnTo>
                  <a:lnTo>
                    <a:pt x="4498848" y="1193799"/>
                  </a:lnTo>
                  <a:lnTo>
                    <a:pt x="4746625" y="1193799"/>
                  </a:lnTo>
                  <a:lnTo>
                    <a:pt x="4790948" y="1181099"/>
                  </a:lnTo>
                  <a:lnTo>
                    <a:pt x="4833366" y="1181099"/>
                  </a:lnTo>
                  <a:lnTo>
                    <a:pt x="4874006" y="1168399"/>
                  </a:lnTo>
                  <a:close/>
                </a:path>
                <a:path w="6806565" h="1270000">
                  <a:moveTo>
                    <a:pt x="1604771" y="1130299"/>
                  </a:moveTo>
                  <a:lnTo>
                    <a:pt x="1563496" y="1130299"/>
                  </a:lnTo>
                  <a:lnTo>
                    <a:pt x="1574419" y="1142999"/>
                  </a:lnTo>
                  <a:lnTo>
                    <a:pt x="1586864" y="1155699"/>
                  </a:lnTo>
                  <a:lnTo>
                    <a:pt x="1600835" y="1168399"/>
                  </a:lnTo>
                  <a:lnTo>
                    <a:pt x="1663192" y="1168399"/>
                  </a:lnTo>
                  <a:lnTo>
                    <a:pt x="1646046" y="1155699"/>
                  </a:lnTo>
                  <a:lnTo>
                    <a:pt x="1630552" y="1142999"/>
                  </a:lnTo>
                  <a:lnTo>
                    <a:pt x="1616837" y="1142999"/>
                  </a:lnTo>
                  <a:lnTo>
                    <a:pt x="1604771" y="1130299"/>
                  </a:lnTo>
                  <a:close/>
                </a:path>
                <a:path w="6806565" h="1270000">
                  <a:moveTo>
                    <a:pt x="4949317" y="1155699"/>
                  </a:moveTo>
                  <a:lnTo>
                    <a:pt x="4787138" y="1155699"/>
                  </a:lnTo>
                  <a:lnTo>
                    <a:pt x="4743196" y="1168399"/>
                  </a:lnTo>
                  <a:lnTo>
                    <a:pt x="4912614" y="1168399"/>
                  </a:lnTo>
                  <a:lnTo>
                    <a:pt x="4949317" y="1155699"/>
                  </a:lnTo>
                  <a:close/>
                </a:path>
                <a:path w="6806565" h="1270000">
                  <a:moveTo>
                    <a:pt x="5016500" y="1142999"/>
                  </a:moveTo>
                  <a:lnTo>
                    <a:pt x="4869688" y="1142999"/>
                  </a:lnTo>
                  <a:lnTo>
                    <a:pt x="4829302" y="1155699"/>
                  </a:lnTo>
                  <a:lnTo>
                    <a:pt x="4983860" y="1155699"/>
                  </a:lnTo>
                  <a:lnTo>
                    <a:pt x="5016500" y="1142999"/>
                  </a:lnTo>
                  <a:close/>
                </a:path>
                <a:path w="6806565" h="1270000">
                  <a:moveTo>
                    <a:pt x="5074793" y="1130299"/>
                  </a:moveTo>
                  <a:lnTo>
                    <a:pt x="4944236" y="1130299"/>
                  </a:lnTo>
                  <a:lnTo>
                    <a:pt x="4907915" y="1142999"/>
                  </a:lnTo>
                  <a:lnTo>
                    <a:pt x="5046599" y="1142999"/>
                  </a:lnTo>
                  <a:lnTo>
                    <a:pt x="5074793" y="1130299"/>
                  </a:lnTo>
                  <a:close/>
                </a:path>
                <a:path w="6806565" h="1270000">
                  <a:moveTo>
                    <a:pt x="1762633" y="507999"/>
                  </a:moveTo>
                  <a:lnTo>
                    <a:pt x="1720595" y="507999"/>
                  </a:lnTo>
                  <a:lnTo>
                    <a:pt x="1728089" y="520699"/>
                  </a:lnTo>
                  <a:lnTo>
                    <a:pt x="1734185" y="520699"/>
                  </a:lnTo>
                  <a:lnTo>
                    <a:pt x="1739138" y="533399"/>
                  </a:lnTo>
                  <a:lnTo>
                    <a:pt x="1742820" y="533399"/>
                  </a:lnTo>
                  <a:lnTo>
                    <a:pt x="1745614" y="546099"/>
                  </a:lnTo>
                  <a:lnTo>
                    <a:pt x="1747520" y="546099"/>
                  </a:lnTo>
                  <a:lnTo>
                    <a:pt x="1748536" y="558799"/>
                  </a:lnTo>
                  <a:lnTo>
                    <a:pt x="1748536" y="571499"/>
                  </a:lnTo>
                  <a:lnTo>
                    <a:pt x="1747901" y="584199"/>
                  </a:lnTo>
                  <a:lnTo>
                    <a:pt x="1746377" y="584199"/>
                  </a:lnTo>
                  <a:lnTo>
                    <a:pt x="1743964" y="596899"/>
                  </a:lnTo>
                  <a:lnTo>
                    <a:pt x="1732407" y="634999"/>
                  </a:lnTo>
                  <a:lnTo>
                    <a:pt x="1707642" y="685799"/>
                  </a:lnTo>
                  <a:lnTo>
                    <a:pt x="1675638" y="736599"/>
                  </a:lnTo>
                  <a:lnTo>
                    <a:pt x="1621663" y="812799"/>
                  </a:lnTo>
                  <a:lnTo>
                    <a:pt x="1603756" y="850899"/>
                  </a:lnTo>
                  <a:lnTo>
                    <a:pt x="1570863" y="901699"/>
                  </a:lnTo>
                  <a:lnTo>
                    <a:pt x="1550289" y="939799"/>
                  </a:lnTo>
                  <a:lnTo>
                    <a:pt x="1535176" y="977899"/>
                  </a:lnTo>
                  <a:lnTo>
                    <a:pt x="1531493" y="1003299"/>
                  </a:lnTo>
                  <a:lnTo>
                    <a:pt x="1528699" y="1015999"/>
                  </a:lnTo>
                  <a:lnTo>
                    <a:pt x="1526920" y="1028699"/>
                  </a:lnTo>
                  <a:lnTo>
                    <a:pt x="1526032" y="1041399"/>
                  </a:lnTo>
                  <a:lnTo>
                    <a:pt x="1526158" y="1054099"/>
                  </a:lnTo>
                  <a:lnTo>
                    <a:pt x="1533906" y="1092199"/>
                  </a:lnTo>
                  <a:lnTo>
                    <a:pt x="1553845" y="1130299"/>
                  </a:lnTo>
                  <a:lnTo>
                    <a:pt x="1594104" y="1130299"/>
                  </a:lnTo>
                  <a:lnTo>
                    <a:pt x="1585087" y="1117599"/>
                  </a:lnTo>
                  <a:lnTo>
                    <a:pt x="1577339" y="1104899"/>
                  </a:lnTo>
                  <a:lnTo>
                    <a:pt x="1570989" y="1104899"/>
                  </a:lnTo>
                  <a:lnTo>
                    <a:pt x="1565656" y="1092199"/>
                  </a:lnTo>
                  <a:lnTo>
                    <a:pt x="1561464" y="1079499"/>
                  </a:lnTo>
                  <a:lnTo>
                    <a:pt x="1558417" y="1066799"/>
                  </a:lnTo>
                  <a:lnTo>
                    <a:pt x="1556258" y="1066799"/>
                  </a:lnTo>
                  <a:lnTo>
                    <a:pt x="1555114" y="1054099"/>
                  </a:lnTo>
                  <a:lnTo>
                    <a:pt x="1554861" y="1041399"/>
                  </a:lnTo>
                  <a:lnTo>
                    <a:pt x="1555495" y="1028699"/>
                  </a:lnTo>
                  <a:lnTo>
                    <a:pt x="1562735" y="990599"/>
                  </a:lnTo>
                  <a:lnTo>
                    <a:pt x="1576705" y="952499"/>
                  </a:lnTo>
                  <a:lnTo>
                    <a:pt x="1596136" y="914399"/>
                  </a:lnTo>
                  <a:lnTo>
                    <a:pt x="1628139" y="863599"/>
                  </a:lnTo>
                  <a:lnTo>
                    <a:pt x="1645920" y="838199"/>
                  </a:lnTo>
                  <a:lnTo>
                    <a:pt x="1664081" y="800099"/>
                  </a:lnTo>
                  <a:lnTo>
                    <a:pt x="1700149" y="749299"/>
                  </a:lnTo>
                  <a:lnTo>
                    <a:pt x="1733169" y="698499"/>
                  </a:lnTo>
                  <a:lnTo>
                    <a:pt x="1753489" y="660399"/>
                  </a:lnTo>
                  <a:lnTo>
                    <a:pt x="1768729" y="622299"/>
                  </a:lnTo>
                  <a:lnTo>
                    <a:pt x="1776857" y="584199"/>
                  </a:lnTo>
                  <a:lnTo>
                    <a:pt x="1777492" y="571499"/>
                  </a:lnTo>
                  <a:lnTo>
                    <a:pt x="1777238" y="558799"/>
                  </a:lnTo>
                  <a:lnTo>
                    <a:pt x="1775587" y="546099"/>
                  </a:lnTo>
                  <a:lnTo>
                    <a:pt x="1772666" y="533399"/>
                  </a:lnTo>
                  <a:lnTo>
                    <a:pt x="1768348" y="520699"/>
                  </a:lnTo>
                  <a:lnTo>
                    <a:pt x="1762633" y="507999"/>
                  </a:lnTo>
                  <a:close/>
                </a:path>
                <a:path w="6806565" h="1270000">
                  <a:moveTo>
                    <a:pt x="5168138" y="1092199"/>
                  </a:moveTo>
                  <a:lnTo>
                    <a:pt x="5092573" y="1092199"/>
                  </a:lnTo>
                  <a:lnTo>
                    <a:pt x="5067427" y="1104899"/>
                  </a:lnTo>
                  <a:lnTo>
                    <a:pt x="5040122" y="1117599"/>
                  </a:lnTo>
                  <a:lnTo>
                    <a:pt x="5010404" y="1117599"/>
                  </a:lnTo>
                  <a:lnTo>
                    <a:pt x="4978400" y="1130299"/>
                  </a:lnTo>
                  <a:lnTo>
                    <a:pt x="5100701" y="1130299"/>
                  </a:lnTo>
                  <a:lnTo>
                    <a:pt x="5124958" y="1117599"/>
                  </a:lnTo>
                  <a:lnTo>
                    <a:pt x="5147437" y="1104899"/>
                  </a:lnTo>
                  <a:lnTo>
                    <a:pt x="5168138" y="1092199"/>
                  </a:lnTo>
                  <a:close/>
                </a:path>
                <a:path w="6806565" h="1270000">
                  <a:moveTo>
                    <a:pt x="5171313" y="266699"/>
                  </a:moveTo>
                  <a:lnTo>
                    <a:pt x="5106797" y="266699"/>
                  </a:lnTo>
                  <a:lnTo>
                    <a:pt x="5097018" y="279399"/>
                  </a:lnTo>
                  <a:lnTo>
                    <a:pt x="5076190" y="317499"/>
                  </a:lnTo>
                  <a:lnTo>
                    <a:pt x="5067808" y="355599"/>
                  </a:lnTo>
                  <a:lnTo>
                    <a:pt x="5067427" y="368299"/>
                  </a:lnTo>
                  <a:lnTo>
                    <a:pt x="5067935" y="380999"/>
                  </a:lnTo>
                  <a:lnTo>
                    <a:pt x="5075047" y="419099"/>
                  </a:lnTo>
                  <a:lnTo>
                    <a:pt x="5088890" y="457199"/>
                  </a:lnTo>
                  <a:lnTo>
                    <a:pt x="5094732" y="482599"/>
                  </a:lnTo>
                  <a:lnTo>
                    <a:pt x="5107940" y="507999"/>
                  </a:lnTo>
                  <a:lnTo>
                    <a:pt x="5122672" y="533399"/>
                  </a:lnTo>
                  <a:lnTo>
                    <a:pt x="5138674" y="571499"/>
                  </a:lnTo>
                  <a:lnTo>
                    <a:pt x="5155311" y="596899"/>
                  </a:lnTo>
                  <a:lnTo>
                    <a:pt x="5172329" y="634999"/>
                  </a:lnTo>
                  <a:lnTo>
                    <a:pt x="5189347" y="660399"/>
                  </a:lnTo>
                  <a:lnTo>
                    <a:pt x="5205730" y="698499"/>
                  </a:lnTo>
                  <a:lnTo>
                    <a:pt x="5221224" y="723899"/>
                  </a:lnTo>
                  <a:lnTo>
                    <a:pt x="5235448" y="761999"/>
                  </a:lnTo>
                  <a:lnTo>
                    <a:pt x="5247767" y="787399"/>
                  </a:lnTo>
                  <a:lnTo>
                    <a:pt x="5253228" y="812799"/>
                  </a:lnTo>
                  <a:lnTo>
                    <a:pt x="5258054" y="825499"/>
                  </a:lnTo>
                  <a:lnTo>
                    <a:pt x="5268214" y="863599"/>
                  </a:lnTo>
                  <a:lnTo>
                    <a:pt x="5271135" y="901699"/>
                  </a:lnTo>
                  <a:lnTo>
                    <a:pt x="5271389" y="914399"/>
                  </a:lnTo>
                  <a:lnTo>
                    <a:pt x="5270754" y="927099"/>
                  </a:lnTo>
                  <a:lnTo>
                    <a:pt x="5262880" y="965199"/>
                  </a:lnTo>
                  <a:lnTo>
                    <a:pt x="5245481" y="1003299"/>
                  </a:lnTo>
                  <a:lnTo>
                    <a:pt x="5237099" y="1015999"/>
                  </a:lnTo>
                  <a:lnTo>
                    <a:pt x="5227447" y="1015999"/>
                  </a:lnTo>
                  <a:lnTo>
                    <a:pt x="5216398" y="1028699"/>
                  </a:lnTo>
                  <a:lnTo>
                    <a:pt x="5203698" y="1041399"/>
                  </a:lnTo>
                  <a:lnTo>
                    <a:pt x="5189601" y="1054099"/>
                  </a:lnTo>
                  <a:lnTo>
                    <a:pt x="5173726" y="1066799"/>
                  </a:lnTo>
                  <a:lnTo>
                    <a:pt x="5156200" y="1066799"/>
                  </a:lnTo>
                  <a:lnTo>
                    <a:pt x="5136642" y="1079499"/>
                  </a:lnTo>
                  <a:lnTo>
                    <a:pt x="5115433" y="1092199"/>
                  </a:lnTo>
                  <a:lnTo>
                    <a:pt x="5187188" y="1092199"/>
                  </a:lnTo>
                  <a:lnTo>
                    <a:pt x="5220462" y="1066799"/>
                  </a:lnTo>
                  <a:lnTo>
                    <a:pt x="5258816" y="1028699"/>
                  </a:lnTo>
                  <a:lnTo>
                    <a:pt x="5284216" y="990599"/>
                  </a:lnTo>
                  <a:lnTo>
                    <a:pt x="5297551" y="939799"/>
                  </a:lnTo>
                  <a:lnTo>
                    <a:pt x="5299456" y="927099"/>
                  </a:lnTo>
                  <a:lnTo>
                    <a:pt x="5300345" y="914399"/>
                  </a:lnTo>
                  <a:lnTo>
                    <a:pt x="5300091" y="901699"/>
                  </a:lnTo>
                  <a:lnTo>
                    <a:pt x="5299075" y="876299"/>
                  </a:lnTo>
                  <a:lnTo>
                    <a:pt x="5297043" y="863599"/>
                  </a:lnTo>
                  <a:lnTo>
                    <a:pt x="5293995" y="850899"/>
                  </a:lnTo>
                  <a:lnTo>
                    <a:pt x="5290312" y="838199"/>
                  </a:lnTo>
                  <a:lnTo>
                    <a:pt x="5285867" y="812799"/>
                  </a:lnTo>
                  <a:lnTo>
                    <a:pt x="5280787" y="800099"/>
                  </a:lnTo>
                  <a:lnTo>
                    <a:pt x="5275199" y="787399"/>
                  </a:lnTo>
                  <a:lnTo>
                    <a:pt x="5262372" y="749299"/>
                  </a:lnTo>
                  <a:lnTo>
                    <a:pt x="5247767" y="723899"/>
                  </a:lnTo>
                  <a:lnTo>
                    <a:pt x="5231892" y="685799"/>
                  </a:lnTo>
                  <a:lnTo>
                    <a:pt x="5215128" y="647699"/>
                  </a:lnTo>
                  <a:lnTo>
                    <a:pt x="5197983" y="622299"/>
                  </a:lnTo>
                  <a:lnTo>
                    <a:pt x="5180965" y="584199"/>
                  </a:lnTo>
                  <a:lnTo>
                    <a:pt x="5164328" y="558799"/>
                  </a:lnTo>
                  <a:lnTo>
                    <a:pt x="5148453" y="520699"/>
                  </a:lnTo>
                  <a:lnTo>
                    <a:pt x="5134102" y="495299"/>
                  </a:lnTo>
                  <a:lnTo>
                    <a:pt x="5121275" y="469899"/>
                  </a:lnTo>
                  <a:lnTo>
                    <a:pt x="5115941" y="457199"/>
                  </a:lnTo>
                  <a:lnTo>
                    <a:pt x="5110861" y="431799"/>
                  </a:lnTo>
                  <a:lnTo>
                    <a:pt x="5106543" y="419099"/>
                  </a:lnTo>
                  <a:lnTo>
                    <a:pt x="5102987" y="406399"/>
                  </a:lnTo>
                  <a:lnTo>
                    <a:pt x="5100066" y="393699"/>
                  </a:lnTo>
                  <a:lnTo>
                    <a:pt x="5098034" y="380999"/>
                  </a:lnTo>
                  <a:lnTo>
                    <a:pt x="5096764" y="368299"/>
                  </a:lnTo>
                  <a:lnTo>
                    <a:pt x="5096256" y="368299"/>
                  </a:lnTo>
                  <a:lnTo>
                    <a:pt x="5096764" y="355599"/>
                  </a:lnTo>
                  <a:lnTo>
                    <a:pt x="5098161" y="342899"/>
                  </a:lnTo>
                  <a:lnTo>
                    <a:pt x="5100447" y="330199"/>
                  </a:lnTo>
                  <a:lnTo>
                    <a:pt x="5103622" y="330199"/>
                  </a:lnTo>
                  <a:lnTo>
                    <a:pt x="5107813" y="317499"/>
                  </a:lnTo>
                  <a:lnTo>
                    <a:pt x="5113147" y="304799"/>
                  </a:lnTo>
                  <a:lnTo>
                    <a:pt x="5119370" y="304799"/>
                  </a:lnTo>
                  <a:lnTo>
                    <a:pt x="5126990" y="292099"/>
                  </a:lnTo>
                  <a:lnTo>
                    <a:pt x="5135880" y="292099"/>
                  </a:lnTo>
                  <a:lnTo>
                    <a:pt x="5146294" y="279399"/>
                  </a:lnTo>
                  <a:lnTo>
                    <a:pt x="5158105" y="279399"/>
                  </a:lnTo>
                  <a:lnTo>
                    <a:pt x="5171313" y="266699"/>
                  </a:lnTo>
                  <a:close/>
                </a:path>
                <a:path w="6806565" h="1270000">
                  <a:moveTo>
                    <a:pt x="1737106" y="482599"/>
                  </a:moveTo>
                  <a:lnTo>
                    <a:pt x="1675130" y="482599"/>
                  </a:lnTo>
                  <a:lnTo>
                    <a:pt x="1688592" y="495299"/>
                  </a:lnTo>
                  <a:lnTo>
                    <a:pt x="1700657" y="495299"/>
                  </a:lnTo>
                  <a:lnTo>
                    <a:pt x="1711452" y="507999"/>
                  </a:lnTo>
                  <a:lnTo>
                    <a:pt x="1755520" y="507999"/>
                  </a:lnTo>
                  <a:lnTo>
                    <a:pt x="1747012" y="495299"/>
                  </a:lnTo>
                  <a:lnTo>
                    <a:pt x="1737106" y="482599"/>
                  </a:lnTo>
                  <a:close/>
                </a:path>
                <a:path w="6806565" h="1270000">
                  <a:moveTo>
                    <a:pt x="1713230" y="469899"/>
                  </a:moveTo>
                  <a:lnTo>
                    <a:pt x="1645158" y="469899"/>
                  </a:lnTo>
                  <a:lnTo>
                    <a:pt x="1660652" y="482599"/>
                  </a:lnTo>
                  <a:lnTo>
                    <a:pt x="1726057" y="482599"/>
                  </a:lnTo>
                  <a:lnTo>
                    <a:pt x="1713230" y="469899"/>
                  </a:lnTo>
                  <a:close/>
                </a:path>
                <a:path w="6806565" h="1270000">
                  <a:moveTo>
                    <a:pt x="1685036" y="457199"/>
                  </a:moveTo>
                  <a:lnTo>
                    <a:pt x="1592707" y="457199"/>
                  </a:lnTo>
                  <a:lnTo>
                    <a:pt x="1611121" y="469899"/>
                  </a:lnTo>
                  <a:lnTo>
                    <a:pt x="1699514" y="469899"/>
                  </a:lnTo>
                  <a:lnTo>
                    <a:pt x="1685036" y="457199"/>
                  </a:lnTo>
                  <a:close/>
                </a:path>
                <a:path w="6806565" h="1270000">
                  <a:moveTo>
                    <a:pt x="1653032" y="444499"/>
                  </a:moveTo>
                  <a:lnTo>
                    <a:pt x="1510283" y="444499"/>
                  </a:lnTo>
                  <a:lnTo>
                    <a:pt x="1532127" y="457199"/>
                  </a:lnTo>
                  <a:lnTo>
                    <a:pt x="1669542" y="457199"/>
                  </a:lnTo>
                  <a:lnTo>
                    <a:pt x="1653032" y="444499"/>
                  </a:lnTo>
                  <a:close/>
                </a:path>
                <a:path w="6806565" h="1270000">
                  <a:moveTo>
                    <a:pt x="1617471" y="431799"/>
                  </a:moveTo>
                  <a:lnTo>
                    <a:pt x="1390904" y="431799"/>
                  </a:lnTo>
                  <a:lnTo>
                    <a:pt x="1415923" y="444499"/>
                  </a:lnTo>
                  <a:lnTo>
                    <a:pt x="1635633" y="444499"/>
                  </a:lnTo>
                  <a:lnTo>
                    <a:pt x="1617471" y="431799"/>
                  </a:lnTo>
                  <a:close/>
                </a:path>
                <a:path w="6806565" h="1270000">
                  <a:moveTo>
                    <a:pt x="1536064" y="419099"/>
                  </a:moveTo>
                  <a:lnTo>
                    <a:pt x="315975" y="419099"/>
                  </a:lnTo>
                  <a:lnTo>
                    <a:pt x="337312" y="431799"/>
                  </a:lnTo>
                  <a:lnTo>
                    <a:pt x="1557527" y="431799"/>
                  </a:lnTo>
                  <a:lnTo>
                    <a:pt x="1536064" y="419099"/>
                  </a:lnTo>
                  <a:close/>
                </a:path>
                <a:path w="6806565" h="1270000">
                  <a:moveTo>
                    <a:pt x="1442974" y="406399"/>
                  </a:moveTo>
                  <a:lnTo>
                    <a:pt x="205486" y="406399"/>
                  </a:lnTo>
                  <a:lnTo>
                    <a:pt x="221742" y="419099"/>
                  </a:lnTo>
                  <a:lnTo>
                    <a:pt x="1467231" y="419099"/>
                  </a:lnTo>
                  <a:lnTo>
                    <a:pt x="1442974" y="406399"/>
                  </a:lnTo>
                  <a:close/>
                </a:path>
                <a:path w="6806565" h="1270000">
                  <a:moveTo>
                    <a:pt x="383413" y="393699"/>
                  </a:moveTo>
                  <a:lnTo>
                    <a:pt x="139065" y="393699"/>
                  </a:lnTo>
                  <a:lnTo>
                    <a:pt x="162813" y="406399"/>
                  </a:lnTo>
                  <a:lnTo>
                    <a:pt x="406526" y="406399"/>
                  </a:lnTo>
                  <a:lnTo>
                    <a:pt x="383413" y="393699"/>
                  </a:lnTo>
                  <a:close/>
                </a:path>
                <a:path w="6806565" h="1270000">
                  <a:moveTo>
                    <a:pt x="1172464" y="393699"/>
                  </a:moveTo>
                  <a:lnTo>
                    <a:pt x="935227" y="393699"/>
                  </a:lnTo>
                  <a:lnTo>
                    <a:pt x="815720" y="406399"/>
                  </a:lnTo>
                  <a:lnTo>
                    <a:pt x="1229868" y="406399"/>
                  </a:lnTo>
                  <a:lnTo>
                    <a:pt x="1172464" y="393699"/>
                  </a:lnTo>
                  <a:close/>
                </a:path>
                <a:path w="6806565" h="1270000">
                  <a:moveTo>
                    <a:pt x="128397" y="355599"/>
                  </a:moveTo>
                  <a:lnTo>
                    <a:pt x="64007" y="355599"/>
                  </a:lnTo>
                  <a:lnTo>
                    <a:pt x="79882" y="368299"/>
                  </a:lnTo>
                  <a:lnTo>
                    <a:pt x="97662" y="380999"/>
                  </a:lnTo>
                  <a:lnTo>
                    <a:pt x="117221" y="393699"/>
                  </a:lnTo>
                  <a:lnTo>
                    <a:pt x="242950" y="393699"/>
                  </a:lnTo>
                  <a:lnTo>
                    <a:pt x="226441" y="380999"/>
                  </a:lnTo>
                  <a:lnTo>
                    <a:pt x="171322" y="380999"/>
                  </a:lnTo>
                  <a:lnTo>
                    <a:pt x="148716" y="368299"/>
                  </a:lnTo>
                  <a:lnTo>
                    <a:pt x="128397" y="355599"/>
                  </a:lnTo>
                  <a:close/>
                </a:path>
                <a:path w="6806565" h="1270000">
                  <a:moveTo>
                    <a:pt x="142747" y="25399"/>
                  </a:moveTo>
                  <a:lnTo>
                    <a:pt x="97281" y="76199"/>
                  </a:lnTo>
                  <a:lnTo>
                    <a:pt x="56006" y="126999"/>
                  </a:lnTo>
                  <a:lnTo>
                    <a:pt x="30225" y="165099"/>
                  </a:lnTo>
                  <a:lnTo>
                    <a:pt x="11175" y="203199"/>
                  </a:lnTo>
                  <a:lnTo>
                    <a:pt x="888" y="241299"/>
                  </a:lnTo>
                  <a:lnTo>
                    <a:pt x="0" y="253999"/>
                  </a:lnTo>
                  <a:lnTo>
                    <a:pt x="381" y="266699"/>
                  </a:lnTo>
                  <a:lnTo>
                    <a:pt x="11303" y="304799"/>
                  </a:lnTo>
                  <a:lnTo>
                    <a:pt x="37591" y="342899"/>
                  </a:lnTo>
                  <a:lnTo>
                    <a:pt x="50037" y="355599"/>
                  </a:lnTo>
                  <a:lnTo>
                    <a:pt x="110362" y="355599"/>
                  </a:lnTo>
                  <a:lnTo>
                    <a:pt x="94360" y="342899"/>
                  </a:lnTo>
                  <a:lnTo>
                    <a:pt x="80263" y="342899"/>
                  </a:lnTo>
                  <a:lnTo>
                    <a:pt x="68199" y="330199"/>
                  </a:lnTo>
                  <a:lnTo>
                    <a:pt x="58165" y="317499"/>
                  </a:lnTo>
                  <a:lnTo>
                    <a:pt x="49784" y="317499"/>
                  </a:lnTo>
                  <a:lnTo>
                    <a:pt x="42925" y="304799"/>
                  </a:lnTo>
                  <a:lnTo>
                    <a:pt x="37591" y="292099"/>
                  </a:lnTo>
                  <a:lnTo>
                    <a:pt x="33655" y="292099"/>
                  </a:lnTo>
                  <a:lnTo>
                    <a:pt x="30860" y="279399"/>
                  </a:lnTo>
                  <a:lnTo>
                    <a:pt x="29337" y="266699"/>
                  </a:lnTo>
                  <a:lnTo>
                    <a:pt x="28828" y="266699"/>
                  </a:lnTo>
                  <a:lnTo>
                    <a:pt x="29463" y="253999"/>
                  </a:lnTo>
                  <a:lnTo>
                    <a:pt x="31241" y="241299"/>
                  </a:lnTo>
                  <a:lnTo>
                    <a:pt x="33909" y="228599"/>
                  </a:lnTo>
                  <a:lnTo>
                    <a:pt x="37718" y="215899"/>
                  </a:lnTo>
                  <a:lnTo>
                    <a:pt x="42544" y="203199"/>
                  </a:lnTo>
                  <a:lnTo>
                    <a:pt x="48132" y="203199"/>
                  </a:lnTo>
                  <a:lnTo>
                    <a:pt x="54863" y="190499"/>
                  </a:lnTo>
                  <a:lnTo>
                    <a:pt x="78993" y="152399"/>
                  </a:lnTo>
                  <a:lnTo>
                    <a:pt x="119253" y="101599"/>
                  </a:lnTo>
                  <a:lnTo>
                    <a:pt x="164465" y="50799"/>
                  </a:lnTo>
                  <a:lnTo>
                    <a:pt x="142747" y="25399"/>
                  </a:lnTo>
                  <a:close/>
                </a:path>
                <a:path w="6806565" h="1270000">
                  <a:moveTo>
                    <a:pt x="5200523" y="253999"/>
                  </a:moveTo>
                  <a:lnTo>
                    <a:pt x="5130546" y="253999"/>
                  </a:lnTo>
                  <a:lnTo>
                    <a:pt x="5117973" y="266699"/>
                  </a:lnTo>
                  <a:lnTo>
                    <a:pt x="5185410" y="266699"/>
                  </a:lnTo>
                  <a:lnTo>
                    <a:pt x="5200523" y="253999"/>
                  </a:lnTo>
                  <a:close/>
                </a:path>
                <a:path w="6806565" h="1270000">
                  <a:moveTo>
                    <a:pt x="5290312" y="228599"/>
                  </a:moveTo>
                  <a:lnTo>
                    <a:pt x="5174488" y="228599"/>
                  </a:lnTo>
                  <a:lnTo>
                    <a:pt x="5158994" y="241299"/>
                  </a:lnTo>
                  <a:lnTo>
                    <a:pt x="5144643" y="253999"/>
                  </a:lnTo>
                  <a:lnTo>
                    <a:pt x="5216779" y="253999"/>
                  </a:lnTo>
                  <a:lnTo>
                    <a:pt x="5233797" y="241299"/>
                  </a:lnTo>
                  <a:lnTo>
                    <a:pt x="5270627" y="241299"/>
                  </a:lnTo>
                  <a:lnTo>
                    <a:pt x="5290312" y="228599"/>
                  </a:lnTo>
                  <a:close/>
                </a:path>
                <a:path w="6806565" h="1270000">
                  <a:moveTo>
                    <a:pt x="6582918" y="228599"/>
                  </a:moveTo>
                  <a:lnTo>
                    <a:pt x="6357112" y="228599"/>
                  </a:lnTo>
                  <a:lnTo>
                    <a:pt x="6381115" y="241299"/>
                  </a:lnTo>
                  <a:lnTo>
                    <a:pt x="6566281" y="241299"/>
                  </a:lnTo>
                  <a:lnTo>
                    <a:pt x="6582918" y="228599"/>
                  </a:lnTo>
                  <a:close/>
                </a:path>
                <a:path w="6806565" h="1270000">
                  <a:moveTo>
                    <a:pt x="5376672" y="215899"/>
                  </a:moveTo>
                  <a:lnTo>
                    <a:pt x="5226050" y="215899"/>
                  </a:lnTo>
                  <a:lnTo>
                    <a:pt x="5207889" y="228599"/>
                  </a:lnTo>
                  <a:lnTo>
                    <a:pt x="5354066" y="228599"/>
                  </a:lnTo>
                  <a:lnTo>
                    <a:pt x="5376672" y="215899"/>
                  </a:lnTo>
                  <a:close/>
                </a:path>
                <a:path w="6806565" h="1270000">
                  <a:moveTo>
                    <a:pt x="6684772" y="215899"/>
                  </a:moveTo>
                  <a:lnTo>
                    <a:pt x="6063615" y="215899"/>
                  </a:lnTo>
                  <a:lnTo>
                    <a:pt x="6120130" y="228599"/>
                  </a:lnTo>
                  <a:lnTo>
                    <a:pt x="6663563" y="228599"/>
                  </a:lnTo>
                  <a:lnTo>
                    <a:pt x="6684772" y="215899"/>
                  </a:lnTo>
                  <a:close/>
                </a:path>
                <a:path w="6806565" h="1270000">
                  <a:moveTo>
                    <a:pt x="6721221" y="203199"/>
                  </a:moveTo>
                  <a:lnTo>
                    <a:pt x="5264531" y="203199"/>
                  </a:lnTo>
                  <a:lnTo>
                    <a:pt x="5244973" y="215899"/>
                  </a:lnTo>
                  <a:lnTo>
                    <a:pt x="6703949" y="215899"/>
                  </a:lnTo>
                  <a:lnTo>
                    <a:pt x="6721221" y="203199"/>
                  </a:lnTo>
                  <a:close/>
                </a:path>
                <a:path w="6806565" h="1270000">
                  <a:moveTo>
                    <a:pt x="6121400" y="190499"/>
                  </a:moveTo>
                  <a:lnTo>
                    <a:pt x="5350256" y="190499"/>
                  </a:lnTo>
                  <a:lnTo>
                    <a:pt x="5327904" y="203199"/>
                  </a:lnTo>
                  <a:lnTo>
                    <a:pt x="6176772" y="203199"/>
                  </a:lnTo>
                  <a:lnTo>
                    <a:pt x="6121400" y="190499"/>
                  </a:lnTo>
                  <a:close/>
                </a:path>
                <a:path w="6806565" h="1270000">
                  <a:moveTo>
                    <a:pt x="6762623" y="190499"/>
                  </a:moveTo>
                  <a:lnTo>
                    <a:pt x="6658356" y="190499"/>
                  </a:lnTo>
                  <a:lnTo>
                    <a:pt x="6635496" y="203199"/>
                  </a:lnTo>
                  <a:lnTo>
                    <a:pt x="6750558" y="203199"/>
                  </a:lnTo>
                  <a:lnTo>
                    <a:pt x="6762623" y="190499"/>
                  </a:lnTo>
                  <a:close/>
                </a:path>
                <a:path w="6806565" h="1270000">
                  <a:moveTo>
                    <a:pt x="5775071" y="177799"/>
                  </a:moveTo>
                  <a:lnTo>
                    <a:pt x="5550408" y="177799"/>
                  </a:lnTo>
                  <a:lnTo>
                    <a:pt x="5497449" y="190499"/>
                  </a:lnTo>
                  <a:lnTo>
                    <a:pt x="5891276" y="190499"/>
                  </a:lnTo>
                  <a:lnTo>
                    <a:pt x="5775071" y="177799"/>
                  </a:lnTo>
                  <a:close/>
                </a:path>
                <a:path w="6806565" h="1270000">
                  <a:moveTo>
                    <a:pt x="6790055" y="165099"/>
                  </a:moveTo>
                  <a:lnTo>
                    <a:pt x="6739255" y="165099"/>
                  </a:lnTo>
                  <a:lnTo>
                    <a:pt x="6727190" y="177799"/>
                  </a:lnTo>
                  <a:lnTo>
                    <a:pt x="6712966" y="177799"/>
                  </a:lnTo>
                  <a:lnTo>
                    <a:pt x="6696710" y="190499"/>
                  </a:lnTo>
                  <a:lnTo>
                    <a:pt x="6773291" y="190499"/>
                  </a:lnTo>
                  <a:lnTo>
                    <a:pt x="6782435" y="177799"/>
                  </a:lnTo>
                  <a:lnTo>
                    <a:pt x="6790055" y="165099"/>
                  </a:lnTo>
                  <a:close/>
                </a:path>
                <a:path w="6806565" h="1270000">
                  <a:moveTo>
                    <a:pt x="6801231" y="152399"/>
                  </a:moveTo>
                  <a:lnTo>
                    <a:pt x="6764909" y="152399"/>
                  </a:lnTo>
                  <a:lnTo>
                    <a:pt x="6758305" y="165099"/>
                  </a:lnTo>
                  <a:lnTo>
                    <a:pt x="6797675" y="165099"/>
                  </a:lnTo>
                  <a:lnTo>
                    <a:pt x="6801231" y="152399"/>
                  </a:lnTo>
                  <a:close/>
                </a:path>
                <a:path w="6806565" h="1270000">
                  <a:moveTo>
                    <a:pt x="6773545" y="139699"/>
                  </a:moveTo>
                  <a:lnTo>
                    <a:pt x="6768719" y="152399"/>
                  </a:lnTo>
                  <a:lnTo>
                    <a:pt x="6772275" y="152399"/>
                  </a:lnTo>
                  <a:lnTo>
                    <a:pt x="6773545" y="139699"/>
                  </a:lnTo>
                  <a:close/>
                </a:path>
                <a:path w="6806565" h="1270000">
                  <a:moveTo>
                    <a:pt x="6804533" y="139699"/>
                  </a:moveTo>
                  <a:lnTo>
                    <a:pt x="6775831" y="139699"/>
                  </a:lnTo>
                  <a:lnTo>
                    <a:pt x="6772275" y="152399"/>
                  </a:lnTo>
                  <a:lnTo>
                    <a:pt x="6802247" y="152399"/>
                  </a:lnTo>
                  <a:lnTo>
                    <a:pt x="6804533" y="139699"/>
                  </a:lnTo>
                  <a:close/>
                </a:path>
                <a:path w="6806565" h="1270000">
                  <a:moveTo>
                    <a:pt x="6776931" y="131233"/>
                  </a:moveTo>
                  <a:lnTo>
                    <a:pt x="6776339" y="139699"/>
                  </a:lnTo>
                  <a:lnTo>
                    <a:pt x="6777101" y="139699"/>
                  </a:lnTo>
                  <a:lnTo>
                    <a:pt x="6776931" y="131233"/>
                  </a:lnTo>
                  <a:close/>
                </a:path>
                <a:path w="6806565" h="1270000">
                  <a:moveTo>
                    <a:pt x="6777228" y="126999"/>
                  </a:moveTo>
                  <a:lnTo>
                    <a:pt x="6776931" y="131233"/>
                  </a:lnTo>
                  <a:lnTo>
                    <a:pt x="6777101" y="139699"/>
                  </a:lnTo>
                  <a:lnTo>
                    <a:pt x="6777228" y="126999"/>
                  </a:lnTo>
                  <a:close/>
                </a:path>
                <a:path w="6806565" h="1270000">
                  <a:moveTo>
                    <a:pt x="6805803" y="126999"/>
                  </a:moveTo>
                  <a:lnTo>
                    <a:pt x="6777228" y="126999"/>
                  </a:lnTo>
                  <a:lnTo>
                    <a:pt x="6777101" y="139699"/>
                  </a:lnTo>
                  <a:lnTo>
                    <a:pt x="6806057" y="139699"/>
                  </a:lnTo>
                  <a:lnTo>
                    <a:pt x="6805803" y="126999"/>
                  </a:lnTo>
                  <a:close/>
                </a:path>
                <a:path w="6806565" h="1270000">
                  <a:moveTo>
                    <a:pt x="6777228" y="126999"/>
                  </a:moveTo>
                  <a:lnTo>
                    <a:pt x="6776847" y="126999"/>
                  </a:lnTo>
                  <a:lnTo>
                    <a:pt x="6776931" y="131233"/>
                  </a:lnTo>
                  <a:lnTo>
                    <a:pt x="6777228" y="126999"/>
                  </a:lnTo>
                  <a:close/>
                </a:path>
                <a:path w="6806565" h="1270000">
                  <a:moveTo>
                    <a:pt x="6803898" y="114299"/>
                  </a:moveTo>
                  <a:lnTo>
                    <a:pt x="6773545" y="114299"/>
                  </a:lnTo>
                  <a:lnTo>
                    <a:pt x="6775577" y="126999"/>
                  </a:lnTo>
                  <a:lnTo>
                    <a:pt x="6805422" y="126999"/>
                  </a:lnTo>
                  <a:lnTo>
                    <a:pt x="6803898" y="114299"/>
                  </a:lnTo>
                  <a:close/>
                </a:path>
                <a:path w="6806565" h="1270000">
                  <a:moveTo>
                    <a:pt x="6791325" y="88899"/>
                  </a:moveTo>
                  <a:lnTo>
                    <a:pt x="6756400" y="88899"/>
                  </a:lnTo>
                  <a:lnTo>
                    <a:pt x="6761988" y="101599"/>
                  </a:lnTo>
                  <a:lnTo>
                    <a:pt x="6766814" y="101599"/>
                  </a:lnTo>
                  <a:lnTo>
                    <a:pt x="6770624" y="114299"/>
                  </a:lnTo>
                  <a:lnTo>
                    <a:pt x="6800850" y="114299"/>
                  </a:lnTo>
                  <a:lnTo>
                    <a:pt x="6796659" y="101599"/>
                  </a:lnTo>
                  <a:lnTo>
                    <a:pt x="6791325" y="88899"/>
                  </a:lnTo>
                  <a:close/>
                </a:path>
                <a:path w="6806565" h="1270000">
                  <a:moveTo>
                    <a:pt x="6665214" y="0"/>
                  </a:moveTo>
                  <a:lnTo>
                    <a:pt x="6706616" y="88899"/>
                  </a:lnTo>
                  <a:lnTo>
                    <a:pt x="6724238" y="63903"/>
                  </a:lnTo>
                  <a:lnTo>
                    <a:pt x="6712839" y="50799"/>
                  </a:lnTo>
                  <a:lnTo>
                    <a:pt x="6731381" y="25399"/>
                  </a:lnTo>
                  <a:lnTo>
                    <a:pt x="6751383" y="25399"/>
                  </a:lnTo>
                  <a:lnTo>
                    <a:pt x="6760337" y="12699"/>
                  </a:lnTo>
                  <a:lnTo>
                    <a:pt x="6665214" y="0"/>
                  </a:lnTo>
                  <a:close/>
                </a:path>
                <a:path w="6806565" h="1270000">
                  <a:moveTo>
                    <a:pt x="6742705" y="37709"/>
                  </a:moveTo>
                  <a:lnTo>
                    <a:pt x="6724238" y="63903"/>
                  </a:lnTo>
                  <a:lnTo>
                    <a:pt x="6734937" y="76199"/>
                  </a:lnTo>
                  <a:lnTo>
                    <a:pt x="6742684" y="76199"/>
                  </a:lnTo>
                  <a:lnTo>
                    <a:pt x="6749923" y="88899"/>
                  </a:lnTo>
                  <a:lnTo>
                    <a:pt x="6785483" y="88899"/>
                  </a:lnTo>
                  <a:lnTo>
                    <a:pt x="6778752" y="76199"/>
                  </a:lnTo>
                  <a:lnTo>
                    <a:pt x="6771259" y="63499"/>
                  </a:lnTo>
                  <a:lnTo>
                    <a:pt x="6763258" y="63499"/>
                  </a:lnTo>
                  <a:lnTo>
                    <a:pt x="6754749" y="50799"/>
                  </a:lnTo>
                  <a:lnTo>
                    <a:pt x="6742705" y="37709"/>
                  </a:lnTo>
                  <a:close/>
                </a:path>
                <a:path w="6806565" h="1270000">
                  <a:moveTo>
                    <a:pt x="6731381" y="25399"/>
                  </a:moveTo>
                  <a:lnTo>
                    <a:pt x="6712839" y="50799"/>
                  </a:lnTo>
                  <a:lnTo>
                    <a:pt x="6724238" y="63903"/>
                  </a:lnTo>
                  <a:lnTo>
                    <a:pt x="6742705" y="37709"/>
                  </a:lnTo>
                  <a:lnTo>
                    <a:pt x="6731381" y="25399"/>
                  </a:lnTo>
                  <a:close/>
                </a:path>
                <a:path w="6806565" h="1270000">
                  <a:moveTo>
                    <a:pt x="6751383" y="25399"/>
                  </a:moveTo>
                  <a:lnTo>
                    <a:pt x="6731381" y="25399"/>
                  </a:lnTo>
                  <a:lnTo>
                    <a:pt x="6742705" y="37709"/>
                  </a:lnTo>
                  <a:lnTo>
                    <a:pt x="6751383" y="25399"/>
                  </a:lnTo>
                  <a:close/>
                </a:path>
              </a:pathLst>
            </a:custGeom>
            <a:solidFill>
              <a:srgbClr val="008000"/>
            </a:solidFill>
          </p:spPr>
          <p:txBody>
            <a:bodyPr wrap="square" lIns="0" tIns="0" rIns="0" bIns="0" rtlCol="0"/>
            <a:lstStyle/>
            <a:p>
              <a:endParaRPr/>
            </a:p>
          </p:txBody>
        </p:sp>
      </p:grpSp>
      <p:sp>
        <p:nvSpPr>
          <p:cNvPr id="56" name="object 56"/>
          <p:cNvSpPr txBox="1"/>
          <p:nvPr/>
        </p:nvSpPr>
        <p:spPr>
          <a:xfrm>
            <a:off x="10195307" y="6465214"/>
            <a:ext cx="248285" cy="258404"/>
          </a:xfrm>
          <a:prstGeom prst="rect">
            <a:avLst/>
          </a:prstGeom>
        </p:spPr>
        <p:txBody>
          <a:bodyPr vert="horz" wrap="square" lIns="0" tIns="12065" rIns="0" bIns="0" rtlCol="0">
            <a:spAutoFit/>
          </a:bodyPr>
          <a:lstStyle/>
          <a:p>
            <a:pPr marL="12700">
              <a:spcBef>
                <a:spcPts val="95"/>
              </a:spcBef>
            </a:pPr>
            <a:r>
              <a:rPr sz="1600" spc="-5" dirty="0">
                <a:latin typeface="Tahoma"/>
                <a:cs typeface="Tahoma"/>
              </a:rPr>
              <a:t>75</a:t>
            </a:r>
            <a:endParaRPr sz="1600">
              <a:latin typeface="Tahoma"/>
              <a:cs typeface="Tahoma"/>
            </a:endParaRPr>
          </a:p>
        </p:txBody>
      </p:sp>
      <p:sp>
        <p:nvSpPr>
          <p:cNvPr id="57" name="标题 1">
            <a:extLst>
              <a:ext uri="{FF2B5EF4-FFF2-40B4-BE49-F238E27FC236}">
                <a16:creationId xmlns:a16="http://schemas.microsoft.com/office/drawing/2014/main" id="{A3CB183A-1BFF-4346-A583-83C2A7F0C78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What if the </a:t>
            </a:r>
            <a:r>
              <a:rPr lang="en-US" altLang="zh-CN" spc="-5" dirty="0"/>
              <a:t>destination </a:t>
            </a:r>
            <a:r>
              <a:rPr lang="en-US" altLang="zh-CN" dirty="0"/>
              <a:t>is</a:t>
            </a:r>
            <a:r>
              <a:rPr lang="en-US" altLang="zh-CN" spc="-120" dirty="0"/>
              <a:t> </a:t>
            </a:r>
            <a:r>
              <a:rPr lang="en-US" altLang="zh-CN" spc="-5" dirty="0"/>
              <a:t>remote?</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46047" y="2125271"/>
            <a:ext cx="6524176" cy="31865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324605" y="2497073"/>
            <a:ext cx="1170940" cy="259686"/>
          </a:xfrm>
          <a:prstGeom prst="rect">
            <a:avLst/>
          </a:prstGeom>
          <a:ln w="25908">
            <a:solidFill>
              <a:srgbClr val="FFCF00"/>
            </a:solidFill>
          </a:ln>
        </p:spPr>
        <p:txBody>
          <a:bodyPr vert="horz" wrap="square" lIns="0" tIns="43815" rIns="0" bIns="0" rtlCol="0">
            <a:spAutoFit/>
          </a:bodyPr>
          <a:lstStyle/>
          <a:p>
            <a:pPr marL="90170">
              <a:spcBef>
                <a:spcPts val="345"/>
              </a:spcBef>
            </a:pPr>
            <a:r>
              <a:rPr sz="1400" b="1" spc="-5" dirty="0">
                <a:latin typeface="Tahoma"/>
                <a:cs typeface="Tahoma"/>
              </a:rPr>
              <a:t>IP1|MAC1</a:t>
            </a:r>
            <a:endParaRPr sz="1400">
              <a:latin typeface="Tahoma"/>
              <a:cs typeface="Tahoma"/>
            </a:endParaRPr>
          </a:p>
        </p:txBody>
      </p:sp>
      <p:sp>
        <p:nvSpPr>
          <p:cNvPr id="5" name="object 5"/>
          <p:cNvSpPr txBox="1"/>
          <p:nvPr/>
        </p:nvSpPr>
        <p:spPr>
          <a:xfrm>
            <a:off x="3303270" y="4266439"/>
            <a:ext cx="1170940" cy="260969"/>
          </a:xfrm>
          <a:prstGeom prst="rect">
            <a:avLst/>
          </a:prstGeom>
          <a:solidFill>
            <a:srgbClr val="FFFFFF"/>
          </a:solidFill>
          <a:ln w="25908">
            <a:solidFill>
              <a:srgbClr val="FFCF00"/>
            </a:solidFill>
          </a:ln>
        </p:spPr>
        <p:txBody>
          <a:bodyPr vert="horz" wrap="square" lIns="0" tIns="45085" rIns="0" bIns="0" rtlCol="0">
            <a:spAutoFit/>
          </a:bodyPr>
          <a:lstStyle/>
          <a:p>
            <a:pPr marL="90805">
              <a:spcBef>
                <a:spcPts val="355"/>
              </a:spcBef>
            </a:pPr>
            <a:r>
              <a:rPr sz="1400" b="1" spc="-5" dirty="0">
                <a:latin typeface="Tahoma"/>
                <a:cs typeface="Tahoma"/>
              </a:rPr>
              <a:t>IP2|MAC2</a:t>
            </a:r>
            <a:endParaRPr sz="1400">
              <a:latin typeface="Tahoma"/>
              <a:cs typeface="Tahoma"/>
            </a:endParaRPr>
          </a:p>
        </p:txBody>
      </p:sp>
      <p:sp>
        <p:nvSpPr>
          <p:cNvPr id="6" name="object 6"/>
          <p:cNvSpPr txBox="1"/>
          <p:nvPr/>
        </p:nvSpPr>
        <p:spPr>
          <a:xfrm>
            <a:off x="5119878" y="4002785"/>
            <a:ext cx="1170940" cy="259686"/>
          </a:xfrm>
          <a:prstGeom prst="rect">
            <a:avLst/>
          </a:prstGeom>
          <a:solidFill>
            <a:srgbClr val="FFFFFF"/>
          </a:solidFill>
          <a:ln w="25907">
            <a:solidFill>
              <a:srgbClr val="FFCF00"/>
            </a:solidFill>
          </a:ln>
        </p:spPr>
        <p:txBody>
          <a:bodyPr vert="horz" wrap="square" lIns="0" tIns="43815" rIns="0" bIns="0" rtlCol="0">
            <a:spAutoFit/>
          </a:bodyPr>
          <a:lstStyle/>
          <a:p>
            <a:pPr marL="90805">
              <a:spcBef>
                <a:spcPts val="345"/>
              </a:spcBef>
            </a:pPr>
            <a:r>
              <a:rPr sz="1400" b="1" spc="-5" dirty="0">
                <a:latin typeface="Tahoma"/>
                <a:cs typeface="Tahoma"/>
              </a:rPr>
              <a:t>IP3|MAC3</a:t>
            </a:r>
            <a:endParaRPr sz="1400">
              <a:latin typeface="Tahoma"/>
              <a:cs typeface="Tahoma"/>
            </a:endParaRPr>
          </a:p>
        </p:txBody>
      </p:sp>
      <p:sp>
        <p:nvSpPr>
          <p:cNvPr id="7" name="object 7"/>
          <p:cNvSpPr txBox="1"/>
          <p:nvPr/>
        </p:nvSpPr>
        <p:spPr>
          <a:xfrm>
            <a:off x="5606034" y="2899410"/>
            <a:ext cx="1170940" cy="259686"/>
          </a:xfrm>
          <a:prstGeom prst="rect">
            <a:avLst/>
          </a:prstGeom>
          <a:solidFill>
            <a:srgbClr val="FFFFFF"/>
          </a:solidFill>
          <a:ln w="25907">
            <a:solidFill>
              <a:srgbClr val="FFCF00"/>
            </a:solidFill>
          </a:ln>
        </p:spPr>
        <p:txBody>
          <a:bodyPr vert="horz" wrap="square" lIns="0" tIns="43815" rIns="0" bIns="0" rtlCol="0">
            <a:spAutoFit/>
          </a:bodyPr>
          <a:lstStyle/>
          <a:p>
            <a:pPr marL="90805">
              <a:spcBef>
                <a:spcPts val="345"/>
              </a:spcBef>
            </a:pPr>
            <a:r>
              <a:rPr sz="1400" b="1" spc="-5" dirty="0">
                <a:latin typeface="Tahoma"/>
                <a:cs typeface="Tahoma"/>
              </a:rPr>
              <a:t>IP4|MAC4</a:t>
            </a:r>
            <a:endParaRPr sz="1400">
              <a:latin typeface="Tahoma"/>
              <a:cs typeface="Tahoma"/>
            </a:endParaRPr>
          </a:p>
        </p:txBody>
      </p:sp>
      <p:sp>
        <p:nvSpPr>
          <p:cNvPr id="8" name="object 8"/>
          <p:cNvSpPr txBox="1"/>
          <p:nvPr/>
        </p:nvSpPr>
        <p:spPr>
          <a:xfrm>
            <a:off x="7459217" y="3559303"/>
            <a:ext cx="1170940" cy="260969"/>
          </a:xfrm>
          <a:prstGeom prst="rect">
            <a:avLst/>
          </a:prstGeom>
          <a:ln w="25907">
            <a:solidFill>
              <a:srgbClr val="FFCF00"/>
            </a:solidFill>
          </a:ln>
        </p:spPr>
        <p:txBody>
          <a:bodyPr vert="horz" wrap="square" lIns="0" tIns="45085" rIns="0" bIns="0" rtlCol="0">
            <a:spAutoFit/>
          </a:bodyPr>
          <a:lstStyle/>
          <a:p>
            <a:pPr marL="92075">
              <a:spcBef>
                <a:spcPts val="355"/>
              </a:spcBef>
            </a:pPr>
            <a:r>
              <a:rPr sz="1400" b="1" spc="-5" dirty="0">
                <a:latin typeface="Tahoma"/>
                <a:cs typeface="Tahoma"/>
              </a:rPr>
              <a:t>IP5|MAC5</a:t>
            </a:r>
            <a:endParaRPr sz="1400">
              <a:latin typeface="Tahoma"/>
              <a:cs typeface="Tahoma"/>
            </a:endParaRPr>
          </a:p>
        </p:txBody>
      </p:sp>
      <p:sp>
        <p:nvSpPr>
          <p:cNvPr id="9" name="object 9"/>
          <p:cNvSpPr txBox="1"/>
          <p:nvPr/>
        </p:nvSpPr>
        <p:spPr>
          <a:xfrm>
            <a:off x="7430261" y="4426458"/>
            <a:ext cx="1170940" cy="260328"/>
          </a:xfrm>
          <a:prstGeom prst="rect">
            <a:avLst/>
          </a:prstGeom>
          <a:solidFill>
            <a:srgbClr val="FFFFFF"/>
          </a:solidFill>
          <a:ln w="25907">
            <a:solidFill>
              <a:srgbClr val="FFCF00"/>
            </a:solidFill>
          </a:ln>
        </p:spPr>
        <p:txBody>
          <a:bodyPr vert="horz" wrap="square" lIns="0" tIns="44450" rIns="0" bIns="0" rtlCol="0">
            <a:spAutoFit/>
          </a:bodyPr>
          <a:lstStyle/>
          <a:p>
            <a:pPr marL="91440">
              <a:spcBef>
                <a:spcPts val="350"/>
              </a:spcBef>
            </a:pPr>
            <a:r>
              <a:rPr sz="1400" b="1" spc="-5" dirty="0">
                <a:latin typeface="Tahoma"/>
                <a:cs typeface="Tahoma"/>
              </a:rPr>
              <a:t>IP6|MAC6</a:t>
            </a:r>
            <a:endParaRPr sz="1400">
              <a:latin typeface="Tahoma"/>
              <a:cs typeface="Tahoma"/>
            </a:endParaRPr>
          </a:p>
        </p:txBody>
      </p:sp>
      <p:sp>
        <p:nvSpPr>
          <p:cNvPr id="10" name="object 10"/>
          <p:cNvSpPr txBox="1"/>
          <p:nvPr/>
        </p:nvSpPr>
        <p:spPr>
          <a:xfrm>
            <a:off x="1851660" y="1693306"/>
            <a:ext cx="592455" cy="553998"/>
          </a:xfrm>
          <a:prstGeom prst="rect">
            <a:avLst/>
          </a:prstGeom>
        </p:spPr>
        <p:txBody>
          <a:bodyPr vert="horz" wrap="square" lIns="0" tIns="0" rIns="0" bIns="0" rtlCol="0">
            <a:spAutoFit/>
          </a:bodyPr>
          <a:lstStyle/>
          <a:p>
            <a:pPr>
              <a:lnSpc>
                <a:spcPct val="100000"/>
              </a:lnSpc>
            </a:pPr>
            <a:r>
              <a:rPr b="1" spc="5" dirty="0">
                <a:latin typeface="Tahoma"/>
                <a:cs typeface="Tahoma"/>
              </a:rPr>
              <a:t>H</a:t>
            </a:r>
            <a:r>
              <a:rPr b="1" dirty="0">
                <a:latin typeface="Tahoma"/>
                <a:cs typeface="Tahoma"/>
              </a:rPr>
              <a:t>ead</a:t>
            </a:r>
            <a:endParaRPr>
              <a:latin typeface="Tahoma"/>
              <a:cs typeface="Tahoma"/>
            </a:endParaRPr>
          </a:p>
        </p:txBody>
      </p:sp>
      <p:graphicFrame>
        <p:nvGraphicFramePr>
          <p:cNvPr id="11" name="object 11"/>
          <p:cNvGraphicFramePr>
            <a:graphicFrameLocks noGrp="1"/>
          </p:cNvGraphicFramePr>
          <p:nvPr/>
        </p:nvGraphicFramePr>
        <p:xfrm>
          <a:off x="1753947" y="1368298"/>
          <a:ext cx="3626483" cy="866901"/>
        </p:xfrm>
        <a:graphic>
          <a:graphicData uri="http://schemas.openxmlformats.org/drawingml/2006/table">
            <a:tbl>
              <a:tblPr firstRow="1" bandRow="1">
                <a:tableStyleId>{2D5ABB26-0587-4C30-8999-92F81FD0307C}</a:tableStyleId>
              </a:tblPr>
              <a:tblGrid>
                <a:gridCol w="245109">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71830">
                  <a:extLst>
                    <a:ext uri="{9D8B030D-6E8A-4147-A177-3AD203B41FA5}">
                      <a16:colId xmlns:a16="http://schemas.microsoft.com/office/drawing/2014/main" val="20002"/>
                    </a:ext>
                  </a:extLst>
                </a:gridCol>
                <a:gridCol w="246379">
                  <a:extLst>
                    <a:ext uri="{9D8B030D-6E8A-4147-A177-3AD203B41FA5}">
                      <a16:colId xmlns:a16="http://schemas.microsoft.com/office/drawing/2014/main" val="20003"/>
                    </a:ext>
                  </a:extLst>
                </a:gridCol>
                <a:gridCol w="445135">
                  <a:extLst>
                    <a:ext uri="{9D8B030D-6E8A-4147-A177-3AD203B41FA5}">
                      <a16:colId xmlns:a16="http://schemas.microsoft.com/office/drawing/2014/main" val="20004"/>
                    </a:ext>
                  </a:extLst>
                </a:gridCol>
                <a:gridCol w="445135">
                  <a:extLst>
                    <a:ext uri="{9D8B030D-6E8A-4147-A177-3AD203B41FA5}">
                      <a16:colId xmlns:a16="http://schemas.microsoft.com/office/drawing/2014/main" val="20005"/>
                    </a:ext>
                  </a:extLst>
                </a:gridCol>
                <a:gridCol w="445135">
                  <a:extLst>
                    <a:ext uri="{9D8B030D-6E8A-4147-A177-3AD203B41FA5}">
                      <a16:colId xmlns:a16="http://schemas.microsoft.com/office/drawing/2014/main" val="20006"/>
                    </a:ext>
                  </a:extLst>
                </a:gridCol>
                <a:gridCol w="445135">
                  <a:extLst>
                    <a:ext uri="{9D8B030D-6E8A-4147-A177-3AD203B41FA5}">
                      <a16:colId xmlns:a16="http://schemas.microsoft.com/office/drawing/2014/main" val="20007"/>
                    </a:ext>
                  </a:extLst>
                </a:gridCol>
              </a:tblGrid>
              <a:tr h="298957">
                <a:tc gridSpan="4">
                  <a:txBody>
                    <a:bodyPr/>
                    <a:lstStyle/>
                    <a:p>
                      <a:pPr marL="90805" marR="21590">
                        <a:lnSpc>
                          <a:spcPts val="1905"/>
                        </a:lnSpc>
                        <a:spcBef>
                          <a:spcPts val="350"/>
                        </a:spcBef>
                      </a:pPr>
                      <a:r>
                        <a:rPr sz="1800" b="1" dirty="0">
                          <a:latin typeface="Tahoma"/>
                          <a:cs typeface="Tahoma"/>
                        </a:rPr>
                        <a:t>MAC</a:t>
                      </a:r>
                      <a:r>
                        <a:rPr sz="1800" b="1" spc="-20" dirty="0">
                          <a:latin typeface="Tahoma"/>
                          <a:cs typeface="Tahoma"/>
                        </a:rPr>
                        <a:t> </a:t>
                      </a:r>
                      <a:r>
                        <a:rPr sz="1800" b="1" spc="-5" dirty="0">
                          <a:latin typeface="Tahoma"/>
                          <a:cs typeface="Tahoma"/>
                        </a:rPr>
                        <a:t>Frame</a:t>
                      </a:r>
                      <a:endParaRPr sz="18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marL="91440">
                        <a:lnSpc>
                          <a:spcPts val="1905"/>
                        </a:lnSpc>
                        <a:spcBef>
                          <a:spcPts val="350"/>
                        </a:spcBef>
                      </a:pPr>
                      <a:r>
                        <a:rPr sz="1800" b="1" dirty="0">
                          <a:latin typeface="Tahoma"/>
                          <a:cs typeface="Tahoma"/>
                        </a:rPr>
                        <a:t>IP</a:t>
                      </a:r>
                      <a:r>
                        <a:rPr sz="1800" b="1" spc="-5" dirty="0">
                          <a:latin typeface="Tahoma"/>
                          <a:cs typeface="Tahoma"/>
                        </a:rPr>
                        <a:t> Head</a:t>
                      </a:r>
                      <a:endParaRPr sz="18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3624">
                <a:tc>
                  <a:txBody>
                    <a:bodyPr/>
                    <a:lstStyle/>
                    <a:p>
                      <a:pPr algn="r">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spc="-5" dirty="0">
                          <a:latin typeface="Tahoma"/>
                          <a:cs typeface="Tahoma"/>
                        </a:rPr>
                        <a:t>SA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dirty="0">
                          <a:latin typeface="Tahoma"/>
                          <a:cs typeface="Tahoma"/>
                        </a:rPr>
                        <a:t>DA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algn="r">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spc="-5" dirty="0">
                          <a:latin typeface="Tahoma"/>
                          <a:cs typeface="Tahoma"/>
                        </a:rPr>
                        <a:t>SA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dirty="0">
                          <a:latin typeface="Tahoma"/>
                          <a:cs typeface="Tahoma"/>
                        </a:rPr>
                        <a:t>DA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extLst>
                  <a:ext uri="{0D108BD9-81ED-4DB2-BD59-A6C34878D82A}">
                    <a16:rowId xmlns:a16="http://schemas.microsoft.com/office/drawing/2014/main" val="10001"/>
                  </a:ext>
                </a:extLst>
              </a:tr>
              <a:tr h="274320">
                <a:tc>
                  <a:txBody>
                    <a:bodyPr/>
                    <a:lstStyle/>
                    <a:p>
                      <a:pPr marR="20955" algn="r">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1440">
                        <a:lnSpc>
                          <a:spcPct val="100000"/>
                        </a:lnSpc>
                        <a:spcBef>
                          <a:spcPts val="350"/>
                        </a:spcBef>
                      </a:pPr>
                      <a:r>
                        <a:rPr sz="1200" b="1" spc="-5" dirty="0">
                          <a:solidFill>
                            <a:srgbClr val="FF0000"/>
                          </a:solidFill>
                          <a:latin typeface="Tahoma"/>
                          <a:cs typeface="Tahoma"/>
                        </a:rPr>
                        <a:t>MAC1</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0"/>
                        </a:spcBef>
                      </a:pPr>
                      <a:r>
                        <a:rPr sz="1200" b="1" dirty="0">
                          <a:solidFill>
                            <a:srgbClr val="FF0000"/>
                          </a:solidFill>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R="22225" algn="r">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1440">
                        <a:lnSpc>
                          <a:spcPct val="100000"/>
                        </a:lnSpc>
                        <a:spcBef>
                          <a:spcPts val="350"/>
                        </a:spcBef>
                      </a:pPr>
                      <a:r>
                        <a:rPr sz="1200" spc="-5" dirty="0">
                          <a:latin typeface="Tahoma"/>
                          <a:cs typeface="Tahoma"/>
                        </a:rPr>
                        <a:t>IP1</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0"/>
                        </a:spcBef>
                      </a:pPr>
                      <a:r>
                        <a:rPr sz="1200" spc="-5" dirty="0">
                          <a:latin typeface="Tahoma"/>
                          <a:cs typeface="Tahoma"/>
                        </a:rPr>
                        <a:t>IP6</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extLst>
                  <a:ext uri="{0D108BD9-81ED-4DB2-BD59-A6C34878D82A}">
                    <a16:rowId xmlns:a16="http://schemas.microsoft.com/office/drawing/2014/main" val="10002"/>
                  </a:ext>
                </a:extLst>
              </a:tr>
            </a:tbl>
          </a:graphicData>
        </a:graphic>
      </p:graphicFrame>
      <p:sp>
        <p:nvSpPr>
          <p:cNvPr id="12" name="object 12"/>
          <p:cNvSpPr txBox="1"/>
          <p:nvPr/>
        </p:nvSpPr>
        <p:spPr>
          <a:xfrm>
            <a:off x="2578912" y="5617658"/>
            <a:ext cx="175260" cy="276225"/>
          </a:xfrm>
          <a:prstGeom prst="rect">
            <a:avLst/>
          </a:prstGeom>
        </p:spPr>
        <p:txBody>
          <a:bodyPr vert="horz" wrap="square" lIns="0" tIns="0" rIns="0" bIns="0" rtlCol="0">
            <a:spAutoFit/>
          </a:bodyPr>
          <a:lstStyle/>
          <a:p>
            <a:pPr>
              <a:lnSpc>
                <a:spcPct val="100000"/>
              </a:lnSpc>
            </a:pPr>
            <a:r>
              <a:rPr b="1" spc="-5" dirty="0">
                <a:latin typeface="Tahoma"/>
                <a:cs typeface="Tahoma"/>
              </a:rPr>
              <a:t>H</a:t>
            </a:r>
            <a:endParaRPr>
              <a:latin typeface="Tahoma"/>
              <a:cs typeface="Tahoma"/>
            </a:endParaRPr>
          </a:p>
        </p:txBody>
      </p:sp>
      <p:sp>
        <p:nvSpPr>
          <p:cNvPr id="13" name="object 13"/>
          <p:cNvSpPr txBox="1"/>
          <p:nvPr/>
        </p:nvSpPr>
        <p:spPr>
          <a:xfrm>
            <a:off x="2753564" y="5617658"/>
            <a:ext cx="416559" cy="276225"/>
          </a:xfrm>
          <a:prstGeom prst="rect">
            <a:avLst/>
          </a:prstGeom>
        </p:spPr>
        <p:txBody>
          <a:bodyPr vert="horz" wrap="square" lIns="0" tIns="0" rIns="0" bIns="0" rtlCol="0">
            <a:spAutoFit/>
          </a:bodyPr>
          <a:lstStyle/>
          <a:p>
            <a:pPr>
              <a:lnSpc>
                <a:spcPct val="100000"/>
              </a:lnSpc>
            </a:pPr>
            <a:r>
              <a:rPr b="1" spc="-5" dirty="0">
                <a:latin typeface="Tahoma"/>
                <a:cs typeface="Tahoma"/>
              </a:rPr>
              <a:t>ead</a:t>
            </a:r>
            <a:endParaRPr>
              <a:latin typeface="Tahoma"/>
              <a:cs typeface="Tahoma"/>
            </a:endParaRPr>
          </a:p>
        </p:txBody>
      </p:sp>
      <p:graphicFrame>
        <p:nvGraphicFramePr>
          <p:cNvPr id="14" name="object 14"/>
          <p:cNvGraphicFramePr>
            <a:graphicFrameLocks noGrp="1"/>
          </p:cNvGraphicFramePr>
          <p:nvPr/>
        </p:nvGraphicFramePr>
        <p:xfrm>
          <a:off x="2480983" y="5291583"/>
          <a:ext cx="3608068" cy="866849"/>
        </p:xfrm>
        <a:graphic>
          <a:graphicData uri="http://schemas.openxmlformats.org/drawingml/2006/table">
            <a:tbl>
              <a:tblPr firstRow="1" bandRow="1">
                <a:tableStyleId>{2D5ABB26-0587-4C30-8999-92F81FD0307C}</a:tableStyleId>
              </a:tblPr>
              <a:tblGrid>
                <a:gridCol w="246379">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671830">
                  <a:extLst>
                    <a:ext uri="{9D8B030D-6E8A-4147-A177-3AD203B41FA5}">
                      <a16:colId xmlns:a16="http://schemas.microsoft.com/office/drawing/2014/main" val="20002"/>
                    </a:ext>
                  </a:extLst>
                </a:gridCol>
                <a:gridCol w="246379">
                  <a:extLst>
                    <a:ext uri="{9D8B030D-6E8A-4147-A177-3AD203B41FA5}">
                      <a16:colId xmlns:a16="http://schemas.microsoft.com/office/drawing/2014/main" val="20003"/>
                    </a:ext>
                  </a:extLst>
                </a:gridCol>
                <a:gridCol w="445135">
                  <a:extLst>
                    <a:ext uri="{9D8B030D-6E8A-4147-A177-3AD203B41FA5}">
                      <a16:colId xmlns:a16="http://schemas.microsoft.com/office/drawing/2014/main" val="20004"/>
                    </a:ext>
                  </a:extLst>
                </a:gridCol>
                <a:gridCol w="445135">
                  <a:extLst>
                    <a:ext uri="{9D8B030D-6E8A-4147-A177-3AD203B41FA5}">
                      <a16:colId xmlns:a16="http://schemas.microsoft.com/office/drawing/2014/main" val="20005"/>
                    </a:ext>
                  </a:extLst>
                </a:gridCol>
                <a:gridCol w="445135">
                  <a:extLst>
                    <a:ext uri="{9D8B030D-6E8A-4147-A177-3AD203B41FA5}">
                      <a16:colId xmlns:a16="http://schemas.microsoft.com/office/drawing/2014/main" val="20006"/>
                    </a:ext>
                  </a:extLst>
                </a:gridCol>
                <a:gridCol w="445135">
                  <a:extLst>
                    <a:ext uri="{9D8B030D-6E8A-4147-A177-3AD203B41FA5}">
                      <a16:colId xmlns:a16="http://schemas.microsoft.com/office/drawing/2014/main" val="20007"/>
                    </a:ext>
                  </a:extLst>
                </a:gridCol>
              </a:tblGrid>
              <a:tr h="298919">
                <a:tc gridSpan="4">
                  <a:txBody>
                    <a:bodyPr/>
                    <a:lstStyle/>
                    <a:p>
                      <a:pPr marL="91440" marR="21590">
                        <a:lnSpc>
                          <a:spcPts val="1900"/>
                        </a:lnSpc>
                        <a:spcBef>
                          <a:spcPts val="355"/>
                        </a:spcBef>
                      </a:pPr>
                      <a:r>
                        <a:rPr sz="1800" b="1" spc="-5" dirty="0">
                          <a:latin typeface="Tahoma"/>
                          <a:cs typeface="Tahoma"/>
                        </a:rPr>
                        <a:t>MAC</a:t>
                      </a:r>
                      <a:r>
                        <a:rPr sz="1800" b="1" spc="-10" dirty="0">
                          <a:latin typeface="Tahoma"/>
                          <a:cs typeface="Tahoma"/>
                        </a:rPr>
                        <a:t> </a:t>
                      </a:r>
                      <a:r>
                        <a:rPr sz="1800" b="1" spc="-5" dirty="0">
                          <a:latin typeface="Tahoma"/>
                          <a:cs typeface="Tahoma"/>
                        </a:rPr>
                        <a:t>Frame</a:t>
                      </a:r>
                      <a:endParaRPr sz="18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marL="91440">
                        <a:lnSpc>
                          <a:spcPts val="1900"/>
                        </a:lnSpc>
                        <a:spcBef>
                          <a:spcPts val="355"/>
                        </a:spcBef>
                      </a:pPr>
                      <a:r>
                        <a:rPr sz="1800" b="1" dirty="0">
                          <a:latin typeface="Tahoma"/>
                          <a:cs typeface="Tahoma"/>
                        </a:rPr>
                        <a:t>IP</a:t>
                      </a:r>
                      <a:r>
                        <a:rPr sz="1800" b="1" spc="-5" dirty="0">
                          <a:latin typeface="Tahoma"/>
                          <a:cs typeface="Tahoma"/>
                        </a:rPr>
                        <a:t> Head</a:t>
                      </a:r>
                      <a:endParaRPr sz="18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3611">
                <a:tc>
                  <a:txBody>
                    <a:bodyPr/>
                    <a:lstStyle/>
                    <a:p>
                      <a:pPr algn="r">
                        <a:lnSpc>
                          <a:spcPct val="100000"/>
                        </a:lnSpc>
                        <a:spcBef>
                          <a:spcPts val="355"/>
                        </a:spcBef>
                      </a:pPr>
                      <a:r>
                        <a:rPr sz="1200" b="1"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5"/>
                        </a:spcBef>
                      </a:pPr>
                      <a:r>
                        <a:rPr sz="1200" b="1" spc="-5" dirty="0">
                          <a:latin typeface="Tahoma"/>
                          <a:cs typeface="Tahoma"/>
                        </a:rPr>
                        <a:t>SA</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5"/>
                        </a:spcBef>
                      </a:pPr>
                      <a:r>
                        <a:rPr sz="1200" b="1" dirty="0">
                          <a:latin typeface="Tahoma"/>
                          <a:cs typeface="Tahoma"/>
                        </a:rPr>
                        <a:t>DA</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5"/>
                        </a:spcBef>
                      </a:pPr>
                      <a:r>
                        <a:rPr sz="1200" b="1"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5"/>
                        </a:spcBef>
                      </a:pPr>
                      <a:r>
                        <a:rPr sz="1200" b="1"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1440">
                        <a:lnSpc>
                          <a:spcPct val="100000"/>
                        </a:lnSpc>
                        <a:spcBef>
                          <a:spcPts val="355"/>
                        </a:spcBef>
                      </a:pPr>
                      <a:r>
                        <a:rPr sz="1200" b="1" spc="-5" dirty="0">
                          <a:latin typeface="Tahoma"/>
                          <a:cs typeface="Tahoma"/>
                        </a:rPr>
                        <a:t>SA</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075">
                        <a:lnSpc>
                          <a:spcPct val="100000"/>
                        </a:lnSpc>
                        <a:spcBef>
                          <a:spcPts val="355"/>
                        </a:spcBef>
                      </a:pPr>
                      <a:r>
                        <a:rPr sz="1200" b="1" dirty="0">
                          <a:latin typeface="Tahoma"/>
                          <a:cs typeface="Tahoma"/>
                        </a:rPr>
                        <a:t>DA</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075">
                        <a:lnSpc>
                          <a:spcPct val="100000"/>
                        </a:lnSpc>
                        <a:spcBef>
                          <a:spcPts val="355"/>
                        </a:spcBef>
                      </a:pPr>
                      <a:r>
                        <a:rPr sz="1200" b="1"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extLst>
                  <a:ext uri="{0D108BD9-81ED-4DB2-BD59-A6C34878D82A}">
                    <a16:rowId xmlns:a16="http://schemas.microsoft.com/office/drawing/2014/main" val="10001"/>
                  </a:ext>
                </a:extLst>
              </a:tr>
              <a:tr h="274319">
                <a:tc>
                  <a:txBody>
                    <a:bodyPr/>
                    <a:lstStyle/>
                    <a:p>
                      <a:pPr marR="22225" algn="r">
                        <a:lnSpc>
                          <a:spcPct val="100000"/>
                        </a:lnSpc>
                        <a:spcBef>
                          <a:spcPts val="355"/>
                        </a:spcBef>
                      </a:pPr>
                      <a:r>
                        <a:rPr sz="1200"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1440">
                        <a:lnSpc>
                          <a:spcPct val="100000"/>
                        </a:lnSpc>
                        <a:spcBef>
                          <a:spcPts val="355"/>
                        </a:spcBef>
                      </a:pPr>
                      <a:r>
                        <a:rPr sz="1200" b="1" spc="-5" dirty="0">
                          <a:solidFill>
                            <a:srgbClr val="FF0000"/>
                          </a:solidFill>
                          <a:latin typeface="Tahoma"/>
                          <a:cs typeface="Tahoma"/>
                        </a:rPr>
                        <a:t>MAC3</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5"/>
                        </a:spcBef>
                      </a:pPr>
                      <a:r>
                        <a:rPr sz="1200" b="1" spc="-5" dirty="0">
                          <a:solidFill>
                            <a:srgbClr val="FF0000"/>
                          </a:solidFill>
                          <a:latin typeface="Tahoma"/>
                          <a:cs typeface="Tahoma"/>
                        </a:rPr>
                        <a:t>MAC4</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marR="21590">
                        <a:lnSpc>
                          <a:spcPct val="100000"/>
                        </a:lnSpc>
                        <a:spcBef>
                          <a:spcPts val="355"/>
                        </a:spcBef>
                      </a:pPr>
                      <a:r>
                        <a:rPr sz="1200"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1440">
                        <a:lnSpc>
                          <a:spcPct val="100000"/>
                        </a:lnSpc>
                        <a:spcBef>
                          <a:spcPts val="355"/>
                        </a:spcBef>
                      </a:pPr>
                      <a:r>
                        <a:rPr sz="1200"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1440">
                        <a:lnSpc>
                          <a:spcPct val="100000"/>
                        </a:lnSpc>
                        <a:spcBef>
                          <a:spcPts val="355"/>
                        </a:spcBef>
                      </a:pPr>
                      <a:r>
                        <a:rPr sz="1200" spc="-5" dirty="0">
                          <a:latin typeface="Tahoma"/>
                          <a:cs typeface="Tahoma"/>
                        </a:rPr>
                        <a:t>IP1</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2075">
                        <a:lnSpc>
                          <a:spcPct val="100000"/>
                        </a:lnSpc>
                        <a:spcBef>
                          <a:spcPts val="355"/>
                        </a:spcBef>
                      </a:pPr>
                      <a:r>
                        <a:rPr sz="1200" spc="-5" dirty="0">
                          <a:latin typeface="Tahoma"/>
                          <a:cs typeface="Tahoma"/>
                        </a:rPr>
                        <a:t>IP6</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2075">
                        <a:lnSpc>
                          <a:spcPct val="100000"/>
                        </a:lnSpc>
                        <a:spcBef>
                          <a:spcPts val="355"/>
                        </a:spcBef>
                      </a:pPr>
                      <a:r>
                        <a:rPr sz="1200" dirty="0">
                          <a:latin typeface="Tahoma"/>
                          <a:cs typeface="Tahoma"/>
                        </a:rPr>
                        <a:t>…</a:t>
                      </a:r>
                      <a:endParaRPr sz="1200">
                        <a:latin typeface="Tahoma"/>
                        <a:cs typeface="Tahoma"/>
                      </a:endParaRPr>
                    </a:p>
                  </a:txBody>
                  <a:tcPr marL="0" marR="0" marT="45085"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extLst>
                  <a:ext uri="{0D108BD9-81ED-4DB2-BD59-A6C34878D82A}">
                    <a16:rowId xmlns:a16="http://schemas.microsoft.com/office/drawing/2014/main" val="10002"/>
                  </a:ext>
                </a:extLst>
              </a:tr>
            </a:tbl>
          </a:graphicData>
        </a:graphic>
      </p:graphicFrame>
      <p:sp>
        <p:nvSpPr>
          <p:cNvPr id="15" name="object 15"/>
          <p:cNvSpPr txBox="1"/>
          <p:nvPr/>
        </p:nvSpPr>
        <p:spPr>
          <a:xfrm>
            <a:off x="7043928" y="2354163"/>
            <a:ext cx="175260" cy="276860"/>
          </a:xfrm>
          <a:prstGeom prst="rect">
            <a:avLst/>
          </a:prstGeom>
        </p:spPr>
        <p:txBody>
          <a:bodyPr vert="horz" wrap="square" lIns="0" tIns="0" rIns="0" bIns="0" rtlCol="0">
            <a:spAutoFit/>
          </a:bodyPr>
          <a:lstStyle/>
          <a:p>
            <a:pPr>
              <a:lnSpc>
                <a:spcPct val="100000"/>
              </a:lnSpc>
            </a:pPr>
            <a:r>
              <a:rPr b="1" spc="-5" dirty="0">
                <a:latin typeface="Tahoma"/>
                <a:cs typeface="Tahoma"/>
              </a:rPr>
              <a:t>H</a:t>
            </a:r>
            <a:endParaRPr>
              <a:latin typeface="Tahoma"/>
              <a:cs typeface="Tahoma"/>
            </a:endParaRPr>
          </a:p>
        </p:txBody>
      </p:sp>
      <p:sp>
        <p:nvSpPr>
          <p:cNvPr id="16" name="object 16"/>
          <p:cNvSpPr txBox="1"/>
          <p:nvPr/>
        </p:nvSpPr>
        <p:spPr>
          <a:xfrm>
            <a:off x="7218812" y="2354163"/>
            <a:ext cx="417195" cy="276860"/>
          </a:xfrm>
          <a:prstGeom prst="rect">
            <a:avLst/>
          </a:prstGeom>
        </p:spPr>
        <p:txBody>
          <a:bodyPr vert="horz" wrap="square" lIns="0" tIns="0" rIns="0" bIns="0" rtlCol="0">
            <a:spAutoFit/>
          </a:bodyPr>
          <a:lstStyle/>
          <a:p>
            <a:pPr>
              <a:lnSpc>
                <a:spcPct val="100000"/>
              </a:lnSpc>
            </a:pPr>
            <a:r>
              <a:rPr b="1" spc="-5" dirty="0">
                <a:latin typeface="Tahoma"/>
                <a:cs typeface="Tahoma"/>
              </a:rPr>
              <a:t>ead</a:t>
            </a:r>
            <a:endParaRPr>
              <a:latin typeface="Tahoma"/>
              <a:cs typeface="Tahoma"/>
            </a:endParaRPr>
          </a:p>
        </p:txBody>
      </p:sp>
      <p:graphicFrame>
        <p:nvGraphicFramePr>
          <p:cNvPr id="17" name="object 17"/>
          <p:cNvGraphicFramePr>
            <a:graphicFrameLocks noGrp="1"/>
          </p:cNvGraphicFramePr>
          <p:nvPr/>
        </p:nvGraphicFramePr>
        <p:xfrm>
          <a:off x="6945376" y="2029333"/>
          <a:ext cx="3608068" cy="866901"/>
        </p:xfrm>
        <a:graphic>
          <a:graphicData uri="http://schemas.openxmlformats.org/drawingml/2006/table">
            <a:tbl>
              <a:tblPr firstRow="1" bandRow="1">
                <a:tableStyleId>{2D5ABB26-0587-4C30-8999-92F81FD0307C}</a:tableStyleId>
              </a:tblPr>
              <a:tblGrid>
                <a:gridCol w="246379">
                  <a:extLst>
                    <a:ext uri="{9D8B030D-6E8A-4147-A177-3AD203B41FA5}">
                      <a16:colId xmlns:a16="http://schemas.microsoft.com/office/drawing/2014/main" val="20000"/>
                    </a:ext>
                  </a:extLst>
                </a:gridCol>
                <a:gridCol w="662940">
                  <a:extLst>
                    <a:ext uri="{9D8B030D-6E8A-4147-A177-3AD203B41FA5}">
                      <a16:colId xmlns:a16="http://schemas.microsoft.com/office/drawing/2014/main" val="20001"/>
                    </a:ext>
                  </a:extLst>
                </a:gridCol>
                <a:gridCol w="671830">
                  <a:extLst>
                    <a:ext uri="{9D8B030D-6E8A-4147-A177-3AD203B41FA5}">
                      <a16:colId xmlns:a16="http://schemas.microsoft.com/office/drawing/2014/main" val="20002"/>
                    </a:ext>
                  </a:extLst>
                </a:gridCol>
                <a:gridCol w="246379">
                  <a:extLst>
                    <a:ext uri="{9D8B030D-6E8A-4147-A177-3AD203B41FA5}">
                      <a16:colId xmlns:a16="http://schemas.microsoft.com/office/drawing/2014/main" val="20003"/>
                    </a:ext>
                  </a:extLst>
                </a:gridCol>
                <a:gridCol w="445135">
                  <a:extLst>
                    <a:ext uri="{9D8B030D-6E8A-4147-A177-3AD203B41FA5}">
                      <a16:colId xmlns:a16="http://schemas.microsoft.com/office/drawing/2014/main" val="20004"/>
                    </a:ext>
                  </a:extLst>
                </a:gridCol>
                <a:gridCol w="445135">
                  <a:extLst>
                    <a:ext uri="{9D8B030D-6E8A-4147-A177-3AD203B41FA5}">
                      <a16:colId xmlns:a16="http://schemas.microsoft.com/office/drawing/2014/main" val="20005"/>
                    </a:ext>
                  </a:extLst>
                </a:gridCol>
                <a:gridCol w="445135">
                  <a:extLst>
                    <a:ext uri="{9D8B030D-6E8A-4147-A177-3AD203B41FA5}">
                      <a16:colId xmlns:a16="http://schemas.microsoft.com/office/drawing/2014/main" val="20006"/>
                    </a:ext>
                  </a:extLst>
                </a:gridCol>
                <a:gridCol w="445135">
                  <a:extLst>
                    <a:ext uri="{9D8B030D-6E8A-4147-A177-3AD203B41FA5}">
                      <a16:colId xmlns:a16="http://schemas.microsoft.com/office/drawing/2014/main" val="20007"/>
                    </a:ext>
                  </a:extLst>
                </a:gridCol>
              </a:tblGrid>
              <a:tr h="298957">
                <a:tc gridSpan="4">
                  <a:txBody>
                    <a:bodyPr/>
                    <a:lstStyle/>
                    <a:p>
                      <a:pPr marL="92075" marR="21590">
                        <a:lnSpc>
                          <a:spcPts val="1905"/>
                        </a:lnSpc>
                        <a:spcBef>
                          <a:spcPts val="350"/>
                        </a:spcBef>
                      </a:pPr>
                      <a:r>
                        <a:rPr sz="1800" b="1" spc="-5" dirty="0">
                          <a:latin typeface="Tahoma"/>
                          <a:cs typeface="Tahoma"/>
                        </a:rPr>
                        <a:t>MAC</a:t>
                      </a:r>
                      <a:r>
                        <a:rPr sz="1800" b="1" spc="-20" dirty="0">
                          <a:latin typeface="Tahoma"/>
                          <a:cs typeface="Tahoma"/>
                        </a:rPr>
                        <a:t> </a:t>
                      </a:r>
                      <a:r>
                        <a:rPr sz="1800" b="1" spc="-5" dirty="0">
                          <a:latin typeface="Tahoma"/>
                          <a:cs typeface="Tahoma"/>
                        </a:rPr>
                        <a:t>Frame</a:t>
                      </a:r>
                      <a:endParaRPr sz="18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marL="92075">
                        <a:lnSpc>
                          <a:spcPts val="1905"/>
                        </a:lnSpc>
                        <a:spcBef>
                          <a:spcPts val="350"/>
                        </a:spcBef>
                      </a:pPr>
                      <a:r>
                        <a:rPr sz="1800" b="1" dirty="0">
                          <a:latin typeface="Tahoma"/>
                          <a:cs typeface="Tahoma"/>
                        </a:rPr>
                        <a:t>IP</a:t>
                      </a:r>
                      <a:r>
                        <a:rPr sz="1800" b="1" spc="-5" dirty="0">
                          <a:latin typeface="Tahoma"/>
                          <a:cs typeface="Tahoma"/>
                        </a:rPr>
                        <a:t> Head</a:t>
                      </a:r>
                      <a:endParaRPr sz="18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3624">
                <a:tc>
                  <a:txBody>
                    <a:bodyPr/>
                    <a:lstStyle/>
                    <a:p>
                      <a:pPr algn="r">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075">
                        <a:lnSpc>
                          <a:spcPct val="100000"/>
                        </a:lnSpc>
                        <a:spcBef>
                          <a:spcPts val="350"/>
                        </a:spcBef>
                      </a:pPr>
                      <a:r>
                        <a:rPr sz="1200" b="1" spc="-5" dirty="0">
                          <a:latin typeface="Tahoma"/>
                          <a:cs typeface="Tahoma"/>
                        </a:rPr>
                        <a:t>SA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075">
                        <a:lnSpc>
                          <a:spcPct val="100000"/>
                        </a:lnSpc>
                        <a:spcBef>
                          <a:spcPts val="350"/>
                        </a:spcBef>
                      </a:pPr>
                      <a:r>
                        <a:rPr sz="1200" b="1" dirty="0">
                          <a:latin typeface="Tahoma"/>
                          <a:cs typeface="Tahoma"/>
                        </a:rPr>
                        <a:t>DA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algn="r">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075">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710">
                        <a:lnSpc>
                          <a:spcPct val="100000"/>
                        </a:lnSpc>
                        <a:spcBef>
                          <a:spcPts val="350"/>
                        </a:spcBef>
                      </a:pPr>
                      <a:r>
                        <a:rPr sz="1200" b="1" spc="-5" dirty="0">
                          <a:latin typeface="Tahoma"/>
                          <a:cs typeface="Tahoma"/>
                        </a:rPr>
                        <a:t>SA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R="31750" algn="ctr">
                        <a:lnSpc>
                          <a:spcPct val="100000"/>
                        </a:lnSpc>
                        <a:spcBef>
                          <a:spcPts val="350"/>
                        </a:spcBef>
                      </a:pPr>
                      <a:r>
                        <a:rPr sz="1200" b="1" dirty="0">
                          <a:latin typeface="Tahoma"/>
                          <a:cs typeface="Tahoma"/>
                        </a:rPr>
                        <a:t>DA</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tc>
                  <a:txBody>
                    <a:bodyPr/>
                    <a:lstStyle/>
                    <a:p>
                      <a:pPr marL="92710">
                        <a:lnSpc>
                          <a:spcPct val="100000"/>
                        </a:lnSpc>
                        <a:spcBef>
                          <a:spcPts val="350"/>
                        </a:spcBef>
                      </a:pPr>
                      <a:r>
                        <a:rPr sz="1200" b="1"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F6E7"/>
                    </a:solidFill>
                  </a:tcPr>
                </a:tc>
                <a:extLst>
                  <a:ext uri="{0D108BD9-81ED-4DB2-BD59-A6C34878D82A}">
                    <a16:rowId xmlns:a16="http://schemas.microsoft.com/office/drawing/2014/main" val="10001"/>
                  </a:ext>
                </a:extLst>
              </a:tr>
              <a:tr h="274320">
                <a:tc>
                  <a:txBody>
                    <a:bodyPr/>
                    <a:lstStyle/>
                    <a:p>
                      <a:pPr marR="21590" algn="r">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2075">
                        <a:lnSpc>
                          <a:spcPct val="100000"/>
                        </a:lnSpc>
                        <a:spcBef>
                          <a:spcPts val="350"/>
                        </a:spcBef>
                      </a:pPr>
                      <a:r>
                        <a:rPr sz="1200" b="1" spc="-5" dirty="0">
                          <a:solidFill>
                            <a:srgbClr val="FF0000"/>
                          </a:solidFill>
                          <a:latin typeface="Tahoma"/>
                          <a:cs typeface="Tahoma"/>
                        </a:rPr>
                        <a:t>MAC5</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2075">
                        <a:lnSpc>
                          <a:spcPct val="100000"/>
                        </a:lnSpc>
                        <a:spcBef>
                          <a:spcPts val="350"/>
                        </a:spcBef>
                      </a:pPr>
                      <a:r>
                        <a:rPr sz="1200" b="1" spc="-5" dirty="0">
                          <a:solidFill>
                            <a:srgbClr val="FF0000"/>
                          </a:solidFill>
                          <a:latin typeface="Tahoma"/>
                          <a:cs typeface="Tahoma"/>
                        </a:rPr>
                        <a:t>MAC6</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R="21590" algn="r">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2075">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cap="flat" cmpd="sng" algn="ctr">
                      <a:solidFill>
                        <a:srgbClr val="FFCF00"/>
                      </a:solidFill>
                      <a:prstDash val="solid"/>
                      <a:round/>
                      <a:headEnd type="none" w="med" len="med"/>
                      <a:tailEnd type="none" w="med" len="med"/>
                    </a:lnT>
                    <a:lnB w="12700">
                      <a:solidFill>
                        <a:srgbClr val="FFCF00"/>
                      </a:solidFill>
                      <a:prstDash val="solid"/>
                    </a:lnB>
                    <a:solidFill>
                      <a:srgbClr val="FFECCA"/>
                    </a:solidFill>
                  </a:tcPr>
                </a:tc>
                <a:tc>
                  <a:txBody>
                    <a:bodyPr/>
                    <a:lstStyle/>
                    <a:p>
                      <a:pPr marL="92710">
                        <a:lnSpc>
                          <a:spcPct val="100000"/>
                        </a:lnSpc>
                        <a:spcBef>
                          <a:spcPts val="350"/>
                        </a:spcBef>
                      </a:pPr>
                      <a:r>
                        <a:rPr sz="1200" spc="-5" dirty="0">
                          <a:latin typeface="Tahoma"/>
                          <a:cs typeface="Tahoma"/>
                        </a:rPr>
                        <a:t>IP1</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R="28575" algn="ctr">
                        <a:lnSpc>
                          <a:spcPct val="100000"/>
                        </a:lnSpc>
                        <a:spcBef>
                          <a:spcPts val="350"/>
                        </a:spcBef>
                      </a:pPr>
                      <a:r>
                        <a:rPr sz="1200" spc="-5" dirty="0">
                          <a:latin typeface="Tahoma"/>
                          <a:cs typeface="Tahoma"/>
                        </a:rPr>
                        <a:t>IP6</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tc>
                  <a:txBody>
                    <a:bodyPr/>
                    <a:lstStyle/>
                    <a:p>
                      <a:pPr marL="92710">
                        <a:lnSpc>
                          <a:spcPct val="100000"/>
                        </a:lnSpc>
                        <a:spcBef>
                          <a:spcPts val="350"/>
                        </a:spcBef>
                      </a:pPr>
                      <a:r>
                        <a:rPr sz="1200" dirty="0">
                          <a:latin typeface="Tahoma"/>
                          <a:cs typeface="Tahoma"/>
                        </a:rPr>
                        <a:t>…</a:t>
                      </a:r>
                      <a:endParaRPr sz="1200">
                        <a:latin typeface="Tahoma"/>
                        <a:cs typeface="Tahoma"/>
                      </a:endParaRPr>
                    </a:p>
                  </a:txBody>
                  <a:tcPr marL="0" marR="0" marT="44450" marB="0">
                    <a:lnL w="12700">
                      <a:solidFill>
                        <a:srgbClr val="FFCF00"/>
                      </a:solidFill>
                      <a:prstDash val="solid"/>
                    </a:lnL>
                    <a:lnR w="12700">
                      <a:solidFill>
                        <a:srgbClr val="FFCF00"/>
                      </a:solidFill>
                      <a:prstDash val="solid"/>
                    </a:lnR>
                    <a:lnT w="12700">
                      <a:solidFill>
                        <a:srgbClr val="FFCF00"/>
                      </a:solidFill>
                      <a:prstDash val="solid"/>
                    </a:lnT>
                    <a:lnB w="12700">
                      <a:solidFill>
                        <a:srgbClr val="FFCF00"/>
                      </a:solidFill>
                      <a:prstDash val="solid"/>
                    </a:lnB>
                    <a:solidFill>
                      <a:srgbClr val="FFECCA"/>
                    </a:solidFill>
                  </a:tcPr>
                </a:tc>
                <a:extLst>
                  <a:ext uri="{0D108BD9-81ED-4DB2-BD59-A6C34878D82A}">
                    <a16:rowId xmlns:a16="http://schemas.microsoft.com/office/drawing/2014/main" val="10002"/>
                  </a:ext>
                </a:extLst>
              </a:tr>
            </a:tbl>
          </a:graphicData>
        </a:graphic>
      </p:graphicFrame>
      <p:grpSp>
        <p:nvGrpSpPr>
          <p:cNvPr id="18" name="object 18"/>
          <p:cNvGrpSpPr/>
          <p:nvPr/>
        </p:nvGrpSpPr>
        <p:grpSpPr>
          <a:xfrm>
            <a:off x="6167628" y="1312164"/>
            <a:ext cx="4411980" cy="565785"/>
            <a:chOff x="4643628" y="1312163"/>
            <a:chExt cx="4411980" cy="565785"/>
          </a:xfrm>
        </p:grpSpPr>
        <p:sp>
          <p:nvSpPr>
            <p:cNvPr id="19" name="object 19"/>
            <p:cNvSpPr/>
            <p:nvPr/>
          </p:nvSpPr>
          <p:spPr>
            <a:xfrm>
              <a:off x="4693920" y="1339595"/>
              <a:ext cx="4361687" cy="47548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643628" y="1312163"/>
              <a:ext cx="4354068" cy="56540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4732020" y="1357883"/>
              <a:ext cx="4285487" cy="399288"/>
            </a:xfrm>
            <a:prstGeom prst="rect">
              <a:avLst/>
            </a:prstGeom>
            <a:blipFill>
              <a:blip r:embed="rId5" cstate="print"/>
              <a:stretch>
                <a:fillRect/>
              </a:stretch>
            </a:blipFill>
          </p:spPr>
          <p:txBody>
            <a:bodyPr wrap="square" lIns="0" tIns="0" rIns="0" bIns="0" rtlCol="0"/>
            <a:lstStyle/>
            <a:p>
              <a:endParaRPr/>
            </a:p>
          </p:txBody>
        </p:sp>
      </p:grpSp>
      <p:sp>
        <p:nvSpPr>
          <p:cNvPr id="22" name="object 22"/>
          <p:cNvSpPr txBox="1"/>
          <p:nvPr/>
        </p:nvSpPr>
        <p:spPr>
          <a:xfrm>
            <a:off x="6256021" y="1357883"/>
            <a:ext cx="4285615" cy="321242"/>
          </a:xfrm>
          <a:prstGeom prst="rect">
            <a:avLst/>
          </a:prstGeom>
          <a:ln w="9144">
            <a:solidFill>
              <a:srgbClr val="FFCE00"/>
            </a:solidFill>
          </a:ln>
        </p:spPr>
        <p:txBody>
          <a:bodyPr vert="horz" wrap="square" lIns="0" tIns="43815" rIns="0" bIns="0" rtlCol="0">
            <a:spAutoFit/>
          </a:bodyPr>
          <a:lstStyle/>
          <a:p>
            <a:pPr marL="91440">
              <a:spcBef>
                <a:spcPts val="345"/>
              </a:spcBef>
            </a:pPr>
            <a:r>
              <a:rPr b="1" dirty="0">
                <a:latin typeface="Tahoma"/>
                <a:cs typeface="Tahoma"/>
              </a:rPr>
              <a:t>Use ARP to </a:t>
            </a:r>
            <a:r>
              <a:rPr b="1" spc="-5" dirty="0">
                <a:latin typeface="Tahoma"/>
                <a:cs typeface="Tahoma"/>
              </a:rPr>
              <a:t>find the next-hop</a:t>
            </a:r>
            <a:r>
              <a:rPr b="1" spc="-45" dirty="0">
                <a:latin typeface="Tahoma"/>
                <a:cs typeface="Tahoma"/>
              </a:rPr>
              <a:t> </a:t>
            </a:r>
            <a:r>
              <a:rPr b="1" spc="-5" dirty="0">
                <a:latin typeface="Tahoma"/>
                <a:cs typeface="Tahoma"/>
              </a:rPr>
              <a:t>MAC!</a:t>
            </a:r>
            <a:endParaRPr>
              <a:latin typeface="Tahoma"/>
              <a:cs typeface="Tahoma"/>
            </a:endParaRPr>
          </a:p>
        </p:txBody>
      </p:sp>
      <p:grpSp>
        <p:nvGrpSpPr>
          <p:cNvPr id="23" name="object 23"/>
          <p:cNvGrpSpPr/>
          <p:nvPr/>
        </p:nvGrpSpPr>
        <p:grpSpPr>
          <a:xfrm>
            <a:off x="1653539" y="2369821"/>
            <a:ext cx="1019810" cy="565785"/>
            <a:chOff x="129539" y="2369820"/>
            <a:chExt cx="1019810" cy="565785"/>
          </a:xfrm>
        </p:grpSpPr>
        <p:sp>
          <p:nvSpPr>
            <p:cNvPr id="24" name="object 24"/>
            <p:cNvSpPr/>
            <p:nvPr/>
          </p:nvSpPr>
          <p:spPr>
            <a:xfrm>
              <a:off x="179831" y="2397156"/>
              <a:ext cx="923544" cy="416242"/>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129539" y="2369820"/>
              <a:ext cx="1019556" cy="565403"/>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217931" y="2415540"/>
              <a:ext cx="847344" cy="339851"/>
            </a:xfrm>
            <a:prstGeom prst="rect">
              <a:avLst/>
            </a:prstGeom>
            <a:blipFill>
              <a:blip r:embed="rId8" cstate="print"/>
              <a:stretch>
                <a:fillRect/>
              </a:stretch>
            </a:blipFill>
          </p:spPr>
          <p:txBody>
            <a:bodyPr wrap="square" lIns="0" tIns="0" rIns="0" bIns="0" rtlCol="0"/>
            <a:lstStyle/>
            <a:p>
              <a:endParaRPr/>
            </a:p>
          </p:txBody>
        </p:sp>
      </p:grpSp>
      <p:sp>
        <p:nvSpPr>
          <p:cNvPr id="27" name="object 27"/>
          <p:cNvSpPr txBox="1"/>
          <p:nvPr/>
        </p:nvSpPr>
        <p:spPr>
          <a:xfrm>
            <a:off x="1741932" y="2415539"/>
            <a:ext cx="847725" cy="322524"/>
          </a:xfrm>
          <a:prstGeom prst="rect">
            <a:avLst/>
          </a:prstGeom>
          <a:ln w="9143">
            <a:solidFill>
              <a:srgbClr val="FFCE00"/>
            </a:solidFill>
          </a:ln>
        </p:spPr>
        <p:txBody>
          <a:bodyPr vert="horz" wrap="square" lIns="0" tIns="45085" rIns="0" bIns="0" rtlCol="0">
            <a:spAutoFit/>
          </a:bodyPr>
          <a:lstStyle/>
          <a:p>
            <a:pPr marL="91440">
              <a:spcBef>
                <a:spcPts val="355"/>
              </a:spcBef>
            </a:pPr>
            <a:r>
              <a:rPr b="1" spc="-5" dirty="0">
                <a:latin typeface="Tahoma"/>
                <a:cs typeface="Tahoma"/>
              </a:rPr>
              <a:t>MAC2</a:t>
            </a:r>
            <a:endParaRPr>
              <a:latin typeface="Tahoma"/>
              <a:cs typeface="Tahoma"/>
            </a:endParaRPr>
          </a:p>
        </p:txBody>
      </p:sp>
      <p:sp>
        <p:nvSpPr>
          <p:cNvPr id="28" name="object 28"/>
          <p:cNvSpPr/>
          <p:nvPr/>
        </p:nvSpPr>
        <p:spPr>
          <a:xfrm>
            <a:off x="2316480" y="2252473"/>
            <a:ext cx="579120" cy="155575"/>
          </a:xfrm>
          <a:custGeom>
            <a:avLst/>
            <a:gdLst/>
            <a:ahLst/>
            <a:cxnLst/>
            <a:rect l="l" t="t" r="r" b="b"/>
            <a:pathLst>
              <a:path w="579119" h="155575">
                <a:moveTo>
                  <a:pt x="578866" y="0"/>
                </a:moveTo>
                <a:lnTo>
                  <a:pt x="0" y="155193"/>
                </a:lnTo>
              </a:path>
            </a:pathLst>
          </a:custGeom>
          <a:ln w="9143">
            <a:solidFill>
              <a:srgbClr val="000000"/>
            </a:solidFill>
          </a:ln>
        </p:spPr>
        <p:txBody>
          <a:bodyPr wrap="square" lIns="0" tIns="0" rIns="0" bIns="0" rtlCol="0"/>
          <a:lstStyle/>
          <a:p>
            <a:endParaRPr/>
          </a:p>
        </p:txBody>
      </p:sp>
      <p:sp>
        <p:nvSpPr>
          <p:cNvPr id="30" name="矩形: 圆角 29">
            <a:extLst>
              <a:ext uri="{FF2B5EF4-FFF2-40B4-BE49-F238E27FC236}">
                <a16:creationId xmlns:a16="http://schemas.microsoft.com/office/drawing/2014/main" id="{7B48CE45-C1FD-4E9B-ACD1-F9F59B3214CF}"/>
              </a:ext>
            </a:extLst>
          </p:cNvPr>
          <p:cNvSpPr/>
          <p:nvPr/>
        </p:nvSpPr>
        <p:spPr>
          <a:xfrm>
            <a:off x="2762226" y="2235199"/>
            <a:ext cx="2547485" cy="29848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2F1A7B1-B75D-493E-9532-C3197A0F5AF3}"/>
              </a:ext>
            </a:extLst>
          </p:cNvPr>
          <p:cNvSpPr txBox="1"/>
          <p:nvPr/>
        </p:nvSpPr>
        <p:spPr>
          <a:xfrm>
            <a:off x="6634408" y="5342265"/>
            <a:ext cx="5274906" cy="830997"/>
          </a:xfrm>
          <a:prstGeom prst="rect">
            <a:avLst/>
          </a:prstGeom>
          <a:noFill/>
        </p:spPr>
        <p:txBody>
          <a:bodyPr wrap="none" rtlCol="0">
            <a:spAutoFit/>
          </a:bodyPr>
          <a:lstStyle/>
          <a:p>
            <a:r>
              <a:rPr lang="en-US" altLang="zh-CN" sz="2400" dirty="0">
                <a:solidFill>
                  <a:srgbClr val="FF0000"/>
                </a:solidFill>
              </a:rPr>
              <a:t>You need to implement ARP reply in lab3</a:t>
            </a:r>
          </a:p>
          <a:p>
            <a:r>
              <a:rPr lang="en-US" altLang="zh-CN" sz="2400" dirty="0">
                <a:solidFill>
                  <a:srgbClr val="FF0000"/>
                </a:solidFill>
              </a:rPr>
              <a:t>We will consider ARP request </a:t>
            </a:r>
            <a:r>
              <a:rPr lang="en-US" altLang="zh-CN" sz="2400">
                <a:solidFill>
                  <a:srgbClr val="FF0000"/>
                </a:solidFill>
              </a:rPr>
              <a:t>in lab4</a:t>
            </a:r>
            <a:endParaRPr lang="zh-CN" altLang="en-US" sz="2400" dirty="0">
              <a:solidFill>
                <a:srgbClr val="FF0000"/>
              </a:solidFill>
            </a:endParaRPr>
          </a:p>
        </p:txBody>
      </p:sp>
      <p:sp>
        <p:nvSpPr>
          <p:cNvPr id="32" name="标题 1">
            <a:extLst>
              <a:ext uri="{FF2B5EF4-FFF2-40B4-BE49-F238E27FC236}">
                <a16:creationId xmlns:a16="http://schemas.microsoft.com/office/drawing/2014/main" id="{B8B31ECD-6B72-43DD-848B-0D3BAFC2C1F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pc="-5" dirty="0"/>
              <a:t>Example: PC1 Ping</a:t>
            </a:r>
            <a:r>
              <a:rPr lang="en-US" altLang="zh-CN" spc="-95" dirty="0"/>
              <a:t> </a:t>
            </a:r>
            <a:r>
              <a:rPr lang="en-US" altLang="zh-CN" spc="-10" dirty="0"/>
              <a:t>PC2</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702</Words>
  <Application>Microsoft Office PowerPoint</Application>
  <PresentationFormat>宽屏</PresentationFormat>
  <Paragraphs>173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Noto Sans CJK JP Medium</vt:lpstr>
      <vt:lpstr>宋体</vt:lpstr>
      <vt:lpstr>微软雅黑</vt:lpstr>
      <vt:lpstr>Arial</vt:lpstr>
      <vt:lpstr>Calibri</vt:lpstr>
      <vt:lpstr>Comic Sans MS</vt:lpstr>
      <vt:lpstr>Courier New</vt:lpstr>
      <vt:lpstr>Tahoma</vt:lpstr>
      <vt:lpstr>Times New Roman</vt:lpstr>
      <vt:lpstr>Wingdings</vt:lpstr>
      <vt:lpstr>Office 主题</vt:lpstr>
      <vt:lpstr>Computer Network Lab  Review of Lab2 &amp; Introduction of Lab 3</vt:lpstr>
      <vt:lpstr>PowerPoint 演示文稿</vt:lpstr>
      <vt:lpstr>PowerPoint 演示文稿</vt:lpstr>
      <vt:lpstr>PowerPoint 演示文稿</vt:lpstr>
      <vt:lpstr>PowerPoint 演示文稿</vt:lpstr>
      <vt:lpstr>ARP in Lab2</vt:lpstr>
      <vt:lpstr>Confusion in Lab2</vt:lpstr>
      <vt:lpstr>PowerPoint 演示文稿</vt:lpstr>
      <vt:lpstr>PowerPoint 演示文稿</vt:lpstr>
      <vt:lpstr>Task of Lab3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dc:title>
  <dc:creator/>
  <cp:lastModifiedBy>王 智彬</cp:lastModifiedBy>
  <cp:revision>1155</cp:revision>
  <dcterms:created xsi:type="dcterms:W3CDTF">2020-02-15T02:39:00Z</dcterms:created>
  <dcterms:modified xsi:type="dcterms:W3CDTF">2021-04-06T11:47:55Z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