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4" r:id="rId2"/>
    <p:sldId id="288" r:id="rId3"/>
    <p:sldId id="287" r:id="rId4"/>
    <p:sldId id="291" r:id="rId5"/>
    <p:sldId id="297" r:id="rId6"/>
    <p:sldId id="298" r:id="rId7"/>
    <p:sldId id="299" r:id="rId8"/>
    <p:sldId id="290" r:id="rId9"/>
    <p:sldId id="293" r:id="rId10"/>
  </p:sldIdLst>
  <p:sldSz cx="9144000" cy="6858000" type="screen4x3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5"/>
  </p:normalViewPr>
  <p:slideViewPr>
    <p:cSldViewPr snapToGrid="0" showGuides="1">
      <p:cViewPr varScale="1">
        <p:scale>
          <a:sx n="106" d="100"/>
          <a:sy n="106" d="100"/>
        </p:scale>
        <p:origin x="1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013EF-AA46-41D5-93C2-36F7A5EF5D89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04242-42E4-462F-B9A6-468AC33D6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61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68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185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7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857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864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522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561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13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9"/>
          <a:stretch/>
        </p:blipFill>
        <p:spPr>
          <a:xfrm>
            <a:off x="3314700" y="940460"/>
            <a:ext cx="5829300" cy="591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5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188415"/>
            <a:ext cx="3347883" cy="666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0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57925"/>
            <a:ext cx="4572000" cy="55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4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81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273967" y="2746373"/>
            <a:ext cx="1640685" cy="2187580"/>
          </a:xfrm>
          <a:custGeom>
            <a:avLst/>
            <a:gdLst>
              <a:gd name="connsiteX0" fmla="*/ 1093790 w 2187580"/>
              <a:gd name="connsiteY0" fmla="*/ 0 h 2187580"/>
              <a:gd name="connsiteX1" fmla="*/ 2187580 w 2187580"/>
              <a:gd name="connsiteY1" fmla="*/ 1093790 h 2187580"/>
              <a:gd name="connsiteX2" fmla="*/ 1093790 w 2187580"/>
              <a:gd name="connsiteY2" fmla="*/ 2187580 h 2187580"/>
              <a:gd name="connsiteX3" fmla="*/ 0 w 2187580"/>
              <a:gd name="connsiteY3" fmla="*/ 1093790 h 2187580"/>
              <a:gd name="connsiteX4" fmla="*/ 1093790 w 2187580"/>
              <a:gd name="connsiteY4" fmla="*/ 0 h 218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7580" h="2187580">
                <a:moveTo>
                  <a:pt x="1093790" y="0"/>
                </a:moveTo>
                <a:cubicBezTo>
                  <a:pt x="1697874" y="0"/>
                  <a:pt x="2187580" y="489706"/>
                  <a:pt x="2187580" y="1093790"/>
                </a:cubicBezTo>
                <a:cubicBezTo>
                  <a:pt x="2187580" y="1697874"/>
                  <a:pt x="1697874" y="2187580"/>
                  <a:pt x="1093790" y="2187580"/>
                </a:cubicBezTo>
                <a:cubicBezTo>
                  <a:pt x="489706" y="2187580"/>
                  <a:pt x="0" y="1697874"/>
                  <a:pt x="0" y="1093790"/>
                </a:cubicBezTo>
                <a:cubicBezTo>
                  <a:pt x="0" y="489706"/>
                  <a:pt x="489706" y="0"/>
                  <a:pt x="10937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6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134130"/>
            <a:ext cx="1168325" cy="1418446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3238500" y="2971801"/>
            <a:ext cx="2667000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5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225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225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45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46424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2" r:id="rId4"/>
    <p:sldLayoutId id="2147483670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EF99411-4709-4D85-A7C3-945C4791A054}"/>
              </a:ext>
            </a:extLst>
          </p:cNvPr>
          <p:cNvSpPr txBox="1"/>
          <p:nvPr/>
        </p:nvSpPr>
        <p:spPr>
          <a:xfrm>
            <a:off x="701334" y="981631"/>
            <a:ext cx="615222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Lab 6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：可靠通信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7D9BB3D-6037-4984-B1C9-6EA6F0733901}"/>
              </a:ext>
            </a:extLst>
          </p:cNvPr>
          <p:cNvGrpSpPr/>
          <p:nvPr/>
        </p:nvGrpSpPr>
        <p:grpSpPr>
          <a:xfrm>
            <a:off x="1002058" y="4028742"/>
            <a:ext cx="312703" cy="312701"/>
            <a:chOff x="891974" y="4415843"/>
            <a:chExt cx="450443" cy="450443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C9DB4BA-54F7-4C0E-AE0C-B1C46DE8FD76}"/>
                </a:ext>
              </a:extLst>
            </p:cNvPr>
            <p:cNvSpPr/>
            <p:nvPr/>
          </p:nvSpPr>
          <p:spPr>
            <a:xfrm>
              <a:off x="891974" y="4415843"/>
              <a:ext cx="450443" cy="450443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  <p:sp>
          <p:nvSpPr>
            <p:cNvPr id="11" name="椭圆 39">
              <a:extLst>
                <a:ext uri="{FF2B5EF4-FFF2-40B4-BE49-F238E27FC236}">
                  <a16:creationId xmlns:a16="http://schemas.microsoft.com/office/drawing/2014/main" id="{A2EF981A-E8A3-4B9C-9705-339D975A808A}"/>
                </a:ext>
              </a:extLst>
            </p:cNvPr>
            <p:cNvSpPr/>
            <p:nvPr/>
          </p:nvSpPr>
          <p:spPr>
            <a:xfrm>
              <a:off x="993275" y="4502064"/>
              <a:ext cx="247839" cy="278000"/>
            </a:xfrm>
            <a:custGeom>
              <a:avLst/>
              <a:gdLst>
                <a:gd name="connsiteX0" fmla="*/ 199932 w 300038"/>
                <a:gd name="connsiteY0" fmla="*/ 273051 h 336551"/>
                <a:gd name="connsiteX1" fmla="*/ 192088 w 300038"/>
                <a:gd name="connsiteY1" fmla="*/ 280989 h 336551"/>
                <a:gd name="connsiteX2" fmla="*/ 192088 w 300038"/>
                <a:gd name="connsiteY2" fmla="*/ 306124 h 336551"/>
                <a:gd name="connsiteX3" fmla="*/ 199932 w 300038"/>
                <a:gd name="connsiteY3" fmla="*/ 312739 h 336551"/>
                <a:gd name="connsiteX4" fmla="*/ 250919 w 300038"/>
                <a:gd name="connsiteY4" fmla="*/ 312739 h 336551"/>
                <a:gd name="connsiteX5" fmla="*/ 258763 w 300038"/>
                <a:gd name="connsiteY5" fmla="*/ 306124 h 336551"/>
                <a:gd name="connsiteX6" fmla="*/ 258763 w 300038"/>
                <a:gd name="connsiteY6" fmla="*/ 280989 h 336551"/>
                <a:gd name="connsiteX7" fmla="*/ 250919 w 300038"/>
                <a:gd name="connsiteY7" fmla="*/ 273051 h 336551"/>
                <a:gd name="connsiteX8" fmla="*/ 199932 w 300038"/>
                <a:gd name="connsiteY8" fmla="*/ 273051 h 336551"/>
                <a:gd name="connsiteX9" fmla="*/ 101328 w 300038"/>
                <a:gd name="connsiteY9" fmla="*/ 196851 h 336551"/>
                <a:gd name="connsiteX10" fmla="*/ 107908 w 300038"/>
                <a:gd name="connsiteY10" fmla="*/ 196851 h 336551"/>
                <a:gd name="connsiteX11" fmla="*/ 111856 w 300038"/>
                <a:gd name="connsiteY11" fmla="*/ 202123 h 336551"/>
                <a:gd name="connsiteX12" fmla="*/ 128964 w 300038"/>
                <a:gd name="connsiteY12" fmla="*/ 248250 h 336551"/>
                <a:gd name="connsiteX13" fmla="*/ 131595 w 300038"/>
                <a:gd name="connsiteY13" fmla="*/ 239025 h 336551"/>
                <a:gd name="connsiteX14" fmla="*/ 126332 w 300038"/>
                <a:gd name="connsiteY14" fmla="*/ 225845 h 336551"/>
                <a:gd name="connsiteX15" fmla="*/ 127648 w 300038"/>
                <a:gd name="connsiteY15" fmla="*/ 217938 h 336551"/>
                <a:gd name="connsiteX16" fmla="*/ 132911 w 300038"/>
                <a:gd name="connsiteY16" fmla="*/ 215302 h 336551"/>
                <a:gd name="connsiteX17" fmla="*/ 167126 w 300038"/>
                <a:gd name="connsiteY17" fmla="*/ 215302 h 336551"/>
                <a:gd name="connsiteX18" fmla="*/ 172390 w 300038"/>
                <a:gd name="connsiteY18" fmla="*/ 217938 h 336551"/>
                <a:gd name="connsiteX19" fmla="*/ 173706 w 300038"/>
                <a:gd name="connsiteY19" fmla="*/ 225845 h 336551"/>
                <a:gd name="connsiteX20" fmla="*/ 168442 w 300038"/>
                <a:gd name="connsiteY20" fmla="*/ 239025 h 336551"/>
                <a:gd name="connsiteX21" fmla="*/ 171074 w 300038"/>
                <a:gd name="connsiteY21" fmla="*/ 248250 h 336551"/>
                <a:gd name="connsiteX22" fmla="*/ 188182 w 300038"/>
                <a:gd name="connsiteY22" fmla="*/ 202123 h 336551"/>
                <a:gd name="connsiteX23" fmla="*/ 192130 w 300038"/>
                <a:gd name="connsiteY23" fmla="*/ 196851 h 336551"/>
                <a:gd name="connsiteX24" fmla="*/ 198710 w 300038"/>
                <a:gd name="connsiteY24" fmla="*/ 196851 h 336551"/>
                <a:gd name="connsiteX25" fmla="*/ 265823 w 300038"/>
                <a:gd name="connsiteY25" fmla="*/ 224527 h 336551"/>
                <a:gd name="connsiteX26" fmla="*/ 300038 w 300038"/>
                <a:gd name="connsiteY26" fmla="*/ 274609 h 336551"/>
                <a:gd name="connsiteX27" fmla="*/ 300038 w 300038"/>
                <a:gd name="connsiteY27" fmla="*/ 328643 h 336551"/>
                <a:gd name="connsiteX28" fmla="*/ 292142 w 300038"/>
                <a:gd name="connsiteY28" fmla="*/ 336551 h 336551"/>
                <a:gd name="connsiteX29" fmla="*/ 7896 w 300038"/>
                <a:gd name="connsiteY29" fmla="*/ 336551 h 336551"/>
                <a:gd name="connsiteX30" fmla="*/ 0 w 300038"/>
                <a:gd name="connsiteY30" fmla="*/ 328643 h 336551"/>
                <a:gd name="connsiteX31" fmla="*/ 0 w 300038"/>
                <a:gd name="connsiteY31" fmla="*/ 274609 h 336551"/>
                <a:gd name="connsiteX32" fmla="*/ 34215 w 300038"/>
                <a:gd name="connsiteY32" fmla="*/ 224527 h 336551"/>
                <a:gd name="connsiteX33" fmla="*/ 101328 w 300038"/>
                <a:gd name="connsiteY33" fmla="*/ 196851 h 336551"/>
                <a:gd name="connsiteX34" fmla="*/ 155328 w 300038"/>
                <a:gd name="connsiteY34" fmla="*/ 0 h 336551"/>
                <a:gd name="connsiteX35" fmla="*/ 201775 w 300038"/>
                <a:gd name="connsiteY35" fmla="*/ 15854 h 336551"/>
                <a:gd name="connsiteX36" fmla="*/ 223008 w 300038"/>
                <a:gd name="connsiteY36" fmla="*/ 79268 h 336551"/>
                <a:gd name="connsiteX37" fmla="*/ 224335 w 300038"/>
                <a:gd name="connsiteY37" fmla="*/ 93801 h 336551"/>
                <a:gd name="connsiteX38" fmla="*/ 229643 w 300038"/>
                <a:gd name="connsiteY38" fmla="*/ 100407 h 336551"/>
                <a:gd name="connsiteX39" fmla="*/ 232297 w 300038"/>
                <a:gd name="connsiteY39" fmla="*/ 125508 h 336551"/>
                <a:gd name="connsiteX40" fmla="*/ 208410 w 300038"/>
                <a:gd name="connsiteY40" fmla="*/ 151931 h 336551"/>
                <a:gd name="connsiteX41" fmla="*/ 185850 w 300038"/>
                <a:gd name="connsiteY41" fmla="*/ 183639 h 336551"/>
                <a:gd name="connsiteX42" fmla="*/ 172579 w 300038"/>
                <a:gd name="connsiteY42" fmla="*/ 192887 h 336551"/>
                <a:gd name="connsiteX43" fmla="*/ 150019 w 300038"/>
                <a:gd name="connsiteY43" fmla="*/ 196850 h 336551"/>
                <a:gd name="connsiteX44" fmla="*/ 127459 w 300038"/>
                <a:gd name="connsiteY44" fmla="*/ 192887 h 336551"/>
                <a:gd name="connsiteX45" fmla="*/ 114189 w 300038"/>
                <a:gd name="connsiteY45" fmla="*/ 183639 h 336551"/>
                <a:gd name="connsiteX46" fmla="*/ 91629 w 300038"/>
                <a:gd name="connsiteY46" fmla="*/ 151931 h 336551"/>
                <a:gd name="connsiteX47" fmla="*/ 67742 w 300038"/>
                <a:gd name="connsiteY47" fmla="*/ 125508 h 336551"/>
                <a:gd name="connsiteX48" fmla="*/ 70396 w 300038"/>
                <a:gd name="connsiteY48" fmla="*/ 100407 h 336551"/>
                <a:gd name="connsiteX49" fmla="*/ 75704 w 300038"/>
                <a:gd name="connsiteY49" fmla="*/ 93801 h 336551"/>
                <a:gd name="connsiteX50" fmla="*/ 77031 w 300038"/>
                <a:gd name="connsiteY50" fmla="*/ 85874 h 336551"/>
                <a:gd name="connsiteX51" fmla="*/ 74377 w 300038"/>
                <a:gd name="connsiteY51" fmla="*/ 50203 h 336551"/>
                <a:gd name="connsiteX52" fmla="*/ 103572 w 300038"/>
                <a:gd name="connsiteY52" fmla="*/ 27744 h 336551"/>
                <a:gd name="connsiteX53" fmla="*/ 119497 w 300038"/>
                <a:gd name="connsiteY53" fmla="*/ 10569 h 336551"/>
                <a:gd name="connsiteX54" fmla="*/ 155328 w 300038"/>
                <a:gd name="connsiteY54" fmla="*/ 0 h 33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00038" h="336551">
                  <a:moveTo>
                    <a:pt x="199932" y="273051"/>
                  </a:moveTo>
                  <a:cubicBezTo>
                    <a:pt x="194703" y="273051"/>
                    <a:pt x="192088" y="277020"/>
                    <a:pt x="192088" y="280989"/>
                  </a:cubicBezTo>
                  <a:cubicBezTo>
                    <a:pt x="192088" y="306124"/>
                    <a:pt x="192088" y="306124"/>
                    <a:pt x="192088" y="306124"/>
                  </a:cubicBezTo>
                  <a:cubicBezTo>
                    <a:pt x="192088" y="310093"/>
                    <a:pt x="194703" y="312739"/>
                    <a:pt x="199932" y="312739"/>
                  </a:cubicBezTo>
                  <a:cubicBezTo>
                    <a:pt x="250919" y="312739"/>
                    <a:pt x="250919" y="312739"/>
                    <a:pt x="250919" y="312739"/>
                  </a:cubicBezTo>
                  <a:cubicBezTo>
                    <a:pt x="254841" y="312739"/>
                    <a:pt x="258763" y="310093"/>
                    <a:pt x="258763" y="306124"/>
                  </a:cubicBezTo>
                  <a:lnTo>
                    <a:pt x="258763" y="280989"/>
                  </a:lnTo>
                  <a:cubicBezTo>
                    <a:pt x="258763" y="277020"/>
                    <a:pt x="254841" y="273051"/>
                    <a:pt x="250919" y="273051"/>
                  </a:cubicBezTo>
                  <a:cubicBezTo>
                    <a:pt x="199932" y="273051"/>
                    <a:pt x="199932" y="273051"/>
                    <a:pt x="199932" y="273051"/>
                  </a:cubicBezTo>
                  <a:close/>
                  <a:moveTo>
                    <a:pt x="101328" y="196851"/>
                  </a:moveTo>
                  <a:cubicBezTo>
                    <a:pt x="103960" y="196851"/>
                    <a:pt x="105276" y="196851"/>
                    <a:pt x="107908" y="196851"/>
                  </a:cubicBezTo>
                  <a:cubicBezTo>
                    <a:pt x="109224" y="198169"/>
                    <a:pt x="110540" y="199487"/>
                    <a:pt x="111856" y="202123"/>
                  </a:cubicBezTo>
                  <a:cubicBezTo>
                    <a:pt x="128964" y="248250"/>
                    <a:pt x="128964" y="248250"/>
                    <a:pt x="128964" y="248250"/>
                  </a:cubicBezTo>
                  <a:cubicBezTo>
                    <a:pt x="131595" y="239025"/>
                    <a:pt x="131595" y="239025"/>
                    <a:pt x="131595" y="239025"/>
                  </a:cubicBezTo>
                  <a:cubicBezTo>
                    <a:pt x="126332" y="225845"/>
                    <a:pt x="126332" y="225845"/>
                    <a:pt x="126332" y="225845"/>
                  </a:cubicBezTo>
                  <a:cubicBezTo>
                    <a:pt x="125016" y="223209"/>
                    <a:pt x="126332" y="220574"/>
                    <a:pt x="127648" y="217938"/>
                  </a:cubicBezTo>
                  <a:cubicBezTo>
                    <a:pt x="128964" y="216620"/>
                    <a:pt x="131595" y="215302"/>
                    <a:pt x="132911" y="215302"/>
                  </a:cubicBezTo>
                  <a:cubicBezTo>
                    <a:pt x="167126" y="215302"/>
                    <a:pt x="167126" y="215302"/>
                    <a:pt x="167126" y="215302"/>
                  </a:cubicBezTo>
                  <a:cubicBezTo>
                    <a:pt x="168442" y="215302"/>
                    <a:pt x="171074" y="216620"/>
                    <a:pt x="172390" y="217938"/>
                  </a:cubicBezTo>
                  <a:cubicBezTo>
                    <a:pt x="173706" y="220574"/>
                    <a:pt x="175022" y="223209"/>
                    <a:pt x="173706" y="225845"/>
                  </a:cubicBezTo>
                  <a:cubicBezTo>
                    <a:pt x="168442" y="239025"/>
                    <a:pt x="168442" y="239025"/>
                    <a:pt x="168442" y="239025"/>
                  </a:cubicBezTo>
                  <a:cubicBezTo>
                    <a:pt x="171074" y="248250"/>
                    <a:pt x="171074" y="248250"/>
                    <a:pt x="171074" y="248250"/>
                  </a:cubicBezTo>
                  <a:cubicBezTo>
                    <a:pt x="188182" y="202123"/>
                    <a:pt x="188182" y="202123"/>
                    <a:pt x="188182" y="202123"/>
                  </a:cubicBezTo>
                  <a:cubicBezTo>
                    <a:pt x="189498" y="199487"/>
                    <a:pt x="190814" y="198169"/>
                    <a:pt x="192130" y="196851"/>
                  </a:cubicBezTo>
                  <a:cubicBezTo>
                    <a:pt x="194762" y="196851"/>
                    <a:pt x="196078" y="196851"/>
                    <a:pt x="198710" y="196851"/>
                  </a:cubicBezTo>
                  <a:cubicBezTo>
                    <a:pt x="265823" y="224527"/>
                    <a:pt x="265823" y="224527"/>
                    <a:pt x="265823" y="224527"/>
                  </a:cubicBezTo>
                  <a:cubicBezTo>
                    <a:pt x="286879" y="232435"/>
                    <a:pt x="300038" y="252204"/>
                    <a:pt x="300038" y="274609"/>
                  </a:cubicBezTo>
                  <a:cubicBezTo>
                    <a:pt x="300038" y="328643"/>
                    <a:pt x="300038" y="328643"/>
                    <a:pt x="300038" y="328643"/>
                  </a:cubicBezTo>
                  <a:cubicBezTo>
                    <a:pt x="300038" y="332597"/>
                    <a:pt x="296090" y="336551"/>
                    <a:pt x="292142" y="336551"/>
                  </a:cubicBezTo>
                  <a:cubicBezTo>
                    <a:pt x="7896" y="336551"/>
                    <a:pt x="7896" y="336551"/>
                    <a:pt x="7896" y="336551"/>
                  </a:cubicBezTo>
                  <a:cubicBezTo>
                    <a:pt x="3948" y="336551"/>
                    <a:pt x="0" y="332597"/>
                    <a:pt x="0" y="328643"/>
                  </a:cubicBezTo>
                  <a:cubicBezTo>
                    <a:pt x="0" y="274609"/>
                    <a:pt x="0" y="274609"/>
                    <a:pt x="0" y="274609"/>
                  </a:cubicBezTo>
                  <a:cubicBezTo>
                    <a:pt x="0" y="252204"/>
                    <a:pt x="13159" y="232435"/>
                    <a:pt x="34215" y="224527"/>
                  </a:cubicBezTo>
                  <a:cubicBezTo>
                    <a:pt x="101328" y="196851"/>
                    <a:pt x="101328" y="196851"/>
                    <a:pt x="101328" y="196851"/>
                  </a:cubicBezTo>
                  <a:close/>
                  <a:moveTo>
                    <a:pt x="155328" y="0"/>
                  </a:moveTo>
                  <a:cubicBezTo>
                    <a:pt x="171252" y="0"/>
                    <a:pt x="187177" y="5285"/>
                    <a:pt x="201775" y="15854"/>
                  </a:cubicBezTo>
                  <a:cubicBezTo>
                    <a:pt x="225662" y="34350"/>
                    <a:pt x="223008" y="72663"/>
                    <a:pt x="223008" y="79268"/>
                  </a:cubicBezTo>
                  <a:cubicBezTo>
                    <a:pt x="223008" y="84553"/>
                    <a:pt x="224335" y="89838"/>
                    <a:pt x="224335" y="93801"/>
                  </a:cubicBezTo>
                  <a:cubicBezTo>
                    <a:pt x="225662" y="95122"/>
                    <a:pt x="228316" y="96443"/>
                    <a:pt x="229643" y="100407"/>
                  </a:cubicBezTo>
                  <a:cubicBezTo>
                    <a:pt x="234951" y="107012"/>
                    <a:pt x="234951" y="114939"/>
                    <a:pt x="232297" y="125508"/>
                  </a:cubicBezTo>
                  <a:cubicBezTo>
                    <a:pt x="226989" y="146647"/>
                    <a:pt x="215045" y="150610"/>
                    <a:pt x="208410" y="151931"/>
                  </a:cubicBezTo>
                  <a:cubicBezTo>
                    <a:pt x="204429" y="159858"/>
                    <a:pt x="195139" y="175712"/>
                    <a:pt x="185850" y="183639"/>
                  </a:cubicBezTo>
                  <a:cubicBezTo>
                    <a:pt x="183196" y="187602"/>
                    <a:pt x="177888" y="190244"/>
                    <a:pt x="172579" y="192887"/>
                  </a:cubicBezTo>
                  <a:cubicBezTo>
                    <a:pt x="164617" y="195529"/>
                    <a:pt x="157982" y="196850"/>
                    <a:pt x="150019" y="196850"/>
                  </a:cubicBezTo>
                  <a:cubicBezTo>
                    <a:pt x="142057" y="196850"/>
                    <a:pt x="135422" y="195529"/>
                    <a:pt x="127459" y="192887"/>
                  </a:cubicBezTo>
                  <a:cubicBezTo>
                    <a:pt x="122151" y="190244"/>
                    <a:pt x="116843" y="187602"/>
                    <a:pt x="114189" y="183639"/>
                  </a:cubicBezTo>
                  <a:cubicBezTo>
                    <a:pt x="104900" y="175712"/>
                    <a:pt x="95610" y="159858"/>
                    <a:pt x="91629" y="151931"/>
                  </a:cubicBezTo>
                  <a:cubicBezTo>
                    <a:pt x="84994" y="150610"/>
                    <a:pt x="73050" y="146647"/>
                    <a:pt x="67742" y="125508"/>
                  </a:cubicBezTo>
                  <a:cubicBezTo>
                    <a:pt x="65088" y="114939"/>
                    <a:pt x="65088" y="107012"/>
                    <a:pt x="70396" y="100407"/>
                  </a:cubicBezTo>
                  <a:cubicBezTo>
                    <a:pt x="71723" y="96443"/>
                    <a:pt x="74377" y="95122"/>
                    <a:pt x="75704" y="93801"/>
                  </a:cubicBezTo>
                  <a:cubicBezTo>
                    <a:pt x="75704" y="91159"/>
                    <a:pt x="75704" y="88516"/>
                    <a:pt x="77031" y="85874"/>
                  </a:cubicBezTo>
                  <a:cubicBezTo>
                    <a:pt x="73050" y="80590"/>
                    <a:pt x="67742" y="68699"/>
                    <a:pt x="74377" y="50203"/>
                  </a:cubicBezTo>
                  <a:cubicBezTo>
                    <a:pt x="81013" y="30386"/>
                    <a:pt x="95610" y="27744"/>
                    <a:pt x="103572" y="27744"/>
                  </a:cubicBezTo>
                  <a:cubicBezTo>
                    <a:pt x="106227" y="22459"/>
                    <a:pt x="111535" y="17175"/>
                    <a:pt x="119497" y="10569"/>
                  </a:cubicBezTo>
                  <a:cubicBezTo>
                    <a:pt x="128786" y="3963"/>
                    <a:pt x="142057" y="0"/>
                    <a:pt x="1553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C9BD2F7B-3F77-4C00-A03B-0C17F27D1349}"/>
              </a:ext>
            </a:extLst>
          </p:cNvPr>
          <p:cNvSpPr txBox="1"/>
          <p:nvPr/>
        </p:nvSpPr>
        <p:spPr>
          <a:xfrm>
            <a:off x="1467354" y="40004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李多星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6373AAE-0444-45F1-A55E-2836D8D88CFA}"/>
              </a:ext>
            </a:extLst>
          </p:cNvPr>
          <p:cNvGrpSpPr/>
          <p:nvPr/>
        </p:nvGrpSpPr>
        <p:grpSpPr>
          <a:xfrm>
            <a:off x="1002058" y="4735663"/>
            <a:ext cx="312703" cy="312701"/>
            <a:chOff x="891974" y="4415843"/>
            <a:chExt cx="450443" cy="450443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DAA027D-F144-4D14-B4A5-F6916DF57A23}"/>
                </a:ext>
              </a:extLst>
            </p:cNvPr>
            <p:cNvSpPr/>
            <p:nvPr/>
          </p:nvSpPr>
          <p:spPr>
            <a:xfrm>
              <a:off x="891974" y="4415843"/>
              <a:ext cx="450443" cy="450443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  <p:sp>
          <p:nvSpPr>
            <p:cNvPr id="15" name="椭圆 44">
              <a:extLst>
                <a:ext uri="{FF2B5EF4-FFF2-40B4-BE49-F238E27FC236}">
                  <a16:creationId xmlns:a16="http://schemas.microsoft.com/office/drawing/2014/main" id="{92A36B17-D0F9-46AC-BA69-068766D94A9C}"/>
                </a:ext>
              </a:extLst>
            </p:cNvPr>
            <p:cNvSpPr/>
            <p:nvPr/>
          </p:nvSpPr>
          <p:spPr>
            <a:xfrm>
              <a:off x="978196" y="4510710"/>
              <a:ext cx="278000" cy="260708"/>
            </a:xfrm>
            <a:custGeom>
              <a:avLst/>
              <a:gdLst>
                <a:gd name="connsiteX0" fmla="*/ 249749 w 331788"/>
                <a:gd name="connsiteY0" fmla="*/ 163513 h 311151"/>
                <a:gd name="connsiteX1" fmla="*/ 243291 w 331788"/>
                <a:gd name="connsiteY1" fmla="*/ 171424 h 311151"/>
                <a:gd name="connsiteX2" fmla="*/ 243291 w 331788"/>
                <a:gd name="connsiteY2" fmla="*/ 218888 h 311151"/>
                <a:gd name="connsiteX3" fmla="*/ 238125 w 331788"/>
                <a:gd name="connsiteY3" fmla="*/ 229435 h 311151"/>
                <a:gd name="connsiteX4" fmla="*/ 249749 w 331788"/>
                <a:gd name="connsiteY4" fmla="*/ 241301 h 311151"/>
                <a:gd name="connsiteX5" fmla="*/ 260081 w 331788"/>
                <a:gd name="connsiteY5" fmla="*/ 236027 h 311151"/>
                <a:gd name="connsiteX6" fmla="*/ 288495 w 331788"/>
                <a:gd name="connsiteY6" fmla="*/ 236027 h 311151"/>
                <a:gd name="connsiteX7" fmla="*/ 307868 w 331788"/>
                <a:gd name="connsiteY7" fmla="*/ 236027 h 311151"/>
                <a:gd name="connsiteX8" fmla="*/ 314325 w 331788"/>
                <a:gd name="connsiteY8" fmla="*/ 229435 h 311151"/>
                <a:gd name="connsiteX9" fmla="*/ 307868 w 331788"/>
                <a:gd name="connsiteY9" fmla="*/ 221525 h 311151"/>
                <a:gd name="connsiteX10" fmla="*/ 260081 w 331788"/>
                <a:gd name="connsiteY10" fmla="*/ 221525 h 311151"/>
                <a:gd name="connsiteX11" fmla="*/ 257498 w 331788"/>
                <a:gd name="connsiteY11" fmla="*/ 218888 h 311151"/>
                <a:gd name="connsiteX12" fmla="*/ 257498 w 331788"/>
                <a:gd name="connsiteY12" fmla="*/ 171424 h 311151"/>
                <a:gd name="connsiteX13" fmla="*/ 249749 w 331788"/>
                <a:gd name="connsiteY13" fmla="*/ 163513 h 311151"/>
                <a:gd name="connsiteX14" fmla="*/ 250178 w 331788"/>
                <a:gd name="connsiteY14" fmla="*/ 147638 h 311151"/>
                <a:gd name="connsiteX15" fmla="*/ 289040 w 331788"/>
                <a:gd name="connsiteY15" fmla="*/ 158020 h 311151"/>
                <a:gd name="connsiteX16" fmla="*/ 331788 w 331788"/>
                <a:gd name="connsiteY16" fmla="*/ 229395 h 311151"/>
                <a:gd name="connsiteX17" fmla="*/ 250178 w 331788"/>
                <a:gd name="connsiteY17" fmla="*/ 311151 h 311151"/>
                <a:gd name="connsiteX18" fmla="*/ 175044 w 331788"/>
                <a:gd name="connsiteY18" fmla="*/ 260540 h 311151"/>
                <a:gd name="connsiteX19" fmla="*/ 169863 w 331788"/>
                <a:gd name="connsiteY19" fmla="*/ 229395 h 311151"/>
                <a:gd name="connsiteX20" fmla="*/ 250178 w 331788"/>
                <a:gd name="connsiteY20" fmla="*/ 147638 h 311151"/>
                <a:gd name="connsiteX21" fmla="*/ 22336 w 331788"/>
                <a:gd name="connsiteY21" fmla="*/ 44450 h 311151"/>
                <a:gd name="connsiteX22" fmla="*/ 15875 w 331788"/>
                <a:gd name="connsiteY22" fmla="*/ 49630 h 311151"/>
                <a:gd name="connsiteX23" fmla="*/ 15875 w 331788"/>
                <a:gd name="connsiteY23" fmla="*/ 93663 h 311151"/>
                <a:gd name="connsiteX24" fmla="*/ 273050 w 331788"/>
                <a:gd name="connsiteY24" fmla="*/ 93663 h 311151"/>
                <a:gd name="connsiteX25" fmla="*/ 273050 w 331788"/>
                <a:gd name="connsiteY25" fmla="*/ 49630 h 311151"/>
                <a:gd name="connsiteX26" fmla="*/ 267881 w 331788"/>
                <a:gd name="connsiteY26" fmla="*/ 44450 h 311151"/>
                <a:gd name="connsiteX27" fmla="*/ 245911 w 331788"/>
                <a:gd name="connsiteY27" fmla="*/ 44450 h 311151"/>
                <a:gd name="connsiteX28" fmla="*/ 245911 w 331788"/>
                <a:gd name="connsiteY28" fmla="*/ 53515 h 311151"/>
                <a:gd name="connsiteX29" fmla="*/ 231695 w 331788"/>
                <a:gd name="connsiteY29" fmla="*/ 67761 h 311151"/>
                <a:gd name="connsiteX30" fmla="*/ 212310 w 331788"/>
                <a:gd name="connsiteY30" fmla="*/ 67761 h 311151"/>
                <a:gd name="connsiteX31" fmla="*/ 198094 w 331788"/>
                <a:gd name="connsiteY31" fmla="*/ 53515 h 311151"/>
                <a:gd name="connsiteX32" fmla="*/ 198094 w 331788"/>
                <a:gd name="connsiteY32" fmla="*/ 44450 h 311151"/>
                <a:gd name="connsiteX33" fmla="*/ 168370 w 331788"/>
                <a:gd name="connsiteY33" fmla="*/ 44450 h 311151"/>
                <a:gd name="connsiteX34" fmla="*/ 168370 w 331788"/>
                <a:gd name="connsiteY34" fmla="*/ 53515 h 311151"/>
                <a:gd name="connsiteX35" fmla="*/ 154155 w 331788"/>
                <a:gd name="connsiteY35" fmla="*/ 67761 h 311151"/>
                <a:gd name="connsiteX36" fmla="*/ 134770 w 331788"/>
                <a:gd name="connsiteY36" fmla="*/ 67761 h 311151"/>
                <a:gd name="connsiteX37" fmla="*/ 120554 w 331788"/>
                <a:gd name="connsiteY37" fmla="*/ 53515 h 311151"/>
                <a:gd name="connsiteX38" fmla="*/ 120554 w 331788"/>
                <a:gd name="connsiteY38" fmla="*/ 44450 h 311151"/>
                <a:gd name="connsiteX39" fmla="*/ 92123 w 331788"/>
                <a:gd name="connsiteY39" fmla="*/ 44450 h 311151"/>
                <a:gd name="connsiteX40" fmla="*/ 92123 w 331788"/>
                <a:gd name="connsiteY40" fmla="*/ 53515 h 311151"/>
                <a:gd name="connsiteX41" fmla="*/ 77907 w 331788"/>
                <a:gd name="connsiteY41" fmla="*/ 67761 h 311151"/>
                <a:gd name="connsiteX42" fmla="*/ 58522 w 331788"/>
                <a:gd name="connsiteY42" fmla="*/ 67761 h 311151"/>
                <a:gd name="connsiteX43" fmla="*/ 44306 w 331788"/>
                <a:gd name="connsiteY43" fmla="*/ 53515 h 311151"/>
                <a:gd name="connsiteX44" fmla="*/ 44306 w 331788"/>
                <a:gd name="connsiteY44" fmla="*/ 44450 h 311151"/>
                <a:gd name="connsiteX45" fmla="*/ 22336 w 331788"/>
                <a:gd name="connsiteY45" fmla="*/ 44450 h 311151"/>
                <a:gd name="connsiteX46" fmla="*/ 58303 w 331788"/>
                <a:gd name="connsiteY46" fmla="*/ 0 h 311151"/>
                <a:gd name="connsiteX47" fmla="*/ 77737 w 331788"/>
                <a:gd name="connsiteY47" fmla="*/ 0 h 311151"/>
                <a:gd name="connsiteX48" fmla="*/ 91989 w 331788"/>
                <a:gd name="connsiteY48" fmla="*/ 14248 h 311151"/>
                <a:gd name="connsiteX49" fmla="*/ 91989 w 331788"/>
                <a:gd name="connsiteY49" fmla="*/ 29791 h 311151"/>
                <a:gd name="connsiteX50" fmla="*/ 120493 w 331788"/>
                <a:gd name="connsiteY50" fmla="*/ 29791 h 311151"/>
                <a:gd name="connsiteX51" fmla="*/ 120493 w 331788"/>
                <a:gd name="connsiteY51" fmla="*/ 14248 h 311151"/>
                <a:gd name="connsiteX52" fmla="*/ 134745 w 331788"/>
                <a:gd name="connsiteY52" fmla="*/ 0 h 311151"/>
                <a:gd name="connsiteX53" fmla="*/ 154179 w 331788"/>
                <a:gd name="connsiteY53" fmla="*/ 0 h 311151"/>
                <a:gd name="connsiteX54" fmla="*/ 168431 w 331788"/>
                <a:gd name="connsiteY54" fmla="*/ 14248 h 311151"/>
                <a:gd name="connsiteX55" fmla="*/ 168431 w 331788"/>
                <a:gd name="connsiteY55" fmla="*/ 29791 h 311151"/>
                <a:gd name="connsiteX56" fmla="*/ 198231 w 331788"/>
                <a:gd name="connsiteY56" fmla="*/ 29791 h 311151"/>
                <a:gd name="connsiteX57" fmla="*/ 198231 w 331788"/>
                <a:gd name="connsiteY57" fmla="*/ 14248 h 311151"/>
                <a:gd name="connsiteX58" fmla="*/ 212483 w 331788"/>
                <a:gd name="connsiteY58" fmla="*/ 0 h 311151"/>
                <a:gd name="connsiteX59" fmla="*/ 231917 w 331788"/>
                <a:gd name="connsiteY59" fmla="*/ 0 h 311151"/>
                <a:gd name="connsiteX60" fmla="*/ 246170 w 331788"/>
                <a:gd name="connsiteY60" fmla="*/ 14248 h 311151"/>
                <a:gd name="connsiteX61" fmla="*/ 246170 w 331788"/>
                <a:gd name="connsiteY61" fmla="*/ 29791 h 311151"/>
                <a:gd name="connsiteX62" fmla="*/ 268195 w 331788"/>
                <a:gd name="connsiteY62" fmla="*/ 29791 h 311151"/>
                <a:gd name="connsiteX63" fmla="*/ 288925 w 331788"/>
                <a:gd name="connsiteY63" fmla="*/ 50516 h 311151"/>
                <a:gd name="connsiteX64" fmla="*/ 288925 w 331788"/>
                <a:gd name="connsiteY64" fmla="*/ 146366 h 311151"/>
                <a:gd name="connsiteX65" fmla="*/ 286334 w 331788"/>
                <a:gd name="connsiteY65" fmla="*/ 143775 h 311151"/>
                <a:gd name="connsiteX66" fmla="*/ 250056 w 331788"/>
                <a:gd name="connsiteY66" fmla="*/ 137299 h 311151"/>
                <a:gd name="connsiteX67" fmla="*/ 215074 w 331788"/>
                <a:gd name="connsiteY67" fmla="*/ 143775 h 311151"/>
                <a:gd name="connsiteX68" fmla="*/ 185275 w 331788"/>
                <a:gd name="connsiteY68" fmla="*/ 164500 h 311151"/>
                <a:gd name="connsiteX69" fmla="*/ 165840 w 331788"/>
                <a:gd name="connsiteY69" fmla="*/ 192996 h 311151"/>
                <a:gd name="connsiteX70" fmla="*/ 158066 w 331788"/>
                <a:gd name="connsiteY70" fmla="*/ 229264 h 311151"/>
                <a:gd name="connsiteX71" fmla="*/ 163249 w 331788"/>
                <a:gd name="connsiteY71" fmla="*/ 260350 h 311151"/>
                <a:gd name="connsiteX72" fmla="*/ 22025 w 331788"/>
                <a:gd name="connsiteY72" fmla="*/ 260350 h 311151"/>
                <a:gd name="connsiteX73" fmla="*/ 0 w 331788"/>
                <a:gd name="connsiteY73" fmla="*/ 238330 h 311151"/>
                <a:gd name="connsiteX74" fmla="*/ 0 w 331788"/>
                <a:gd name="connsiteY74" fmla="*/ 50516 h 311151"/>
                <a:gd name="connsiteX75" fmla="*/ 22025 w 331788"/>
                <a:gd name="connsiteY75" fmla="*/ 29791 h 311151"/>
                <a:gd name="connsiteX76" fmla="*/ 44051 w 331788"/>
                <a:gd name="connsiteY76" fmla="*/ 29791 h 311151"/>
                <a:gd name="connsiteX77" fmla="*/ 44051 w 331788"/>
                <a:gd name="connsiteY77" fmla="*/ 14248 h 311151"/>
                <a:gd name="connsiteX78" fmla="*/ 58303 w 331788"/>
                <a:gd name="connsiteY78" fmla="*/ 0 h 31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31788" h="311151">
                  <a:moveTo>
                    <a:pt x="249749" y="163513"/>
                  </a:moveTo>
                  <a:cubicBezTo>
                    <a:pt x="245874" y="163513"/>
                    <a:pt x="243291" y="167468"/>
                    <a:pt x="243291" y="171424"/>
                  </a:cubicBezTo>
                  <a:cubicBezTo>
                    <a:pt x="243291" y="171424"/>
                    <a:pt x="243291" y="171424"/>
                    <a:pt x="243291" y="218888"/>
                  </a:cubicBezTo>
                  <a:cubicBezTo>
                    <a:pt x="239417" y="221525"/>
                    <a:pt x="238125" y="225480"/>
                    <a:pt x="238125" y="229435"/>
                  </a:cubicBezTo>
                  <a:cubicBezTo>
                    <a:pt x="238125" y="236027"/>
                    <a:pt x="243291" y="241301"/>
                    <a:pt x="249749" y="241301"/>
                  </a:cubicBezTo>
                  <a:cubicBezTo>
                    <a:pt x="253624" y="241301"/>
                    <a:pt x="257498" y="239983"/>
                    <a:pt x="260081" y="236027"/>
                  </a:cubicBezTo>
                  <a:cubicBezTo>
                    <a:pt x="260081" y="236027"/>
                    <a:pt x="260081" y="236027"/>
                    <a:pt x="288495" y="236027"/>
                  </a:cubicBezTo>
                  <a:lnTo>
                    <a:pt x="307868" y="236027"/>
                  </a:lnTo>
                  <a:cubicBezTo>
                    <a:pt x="311742" y="236027"/>
                    <a:pt x="314325" y="233390"/>
                    <a:pt x="314325" y="229435"/>
                  </a:cubicBezTo>
                  <a:cubicBezTo>
                    <a:pt x="314325" y="225480"/>
                    <a:pt x="311742" y="221525"/>
                    <a:pt x="307868" y="221525"/>
                  </a:cubicBezTo>
                  <a:cubicBezTo>
                    <a:pt x="307868" y="221525"/>
                    <a:pt x="307868" y="221525"/>
                    <a:pt x="260081" y="221525"/>
                  </a:cubicBezTo>
                  <a:cubicBezTo>
                    <a:pt x="258790" y="221525"/>
                    <a:pt x="257498" y="220206"/>
                    <a:pt x="257498" y="218888"/>
                  </a:cubicBezTo>
                  <a:cubicBezTo>
                    <a:pt x="257498" y="218888"/>
                    <a:pt x="257498" y="218888"/>
                    <a:pt x="257498" y="171424"/>
                  </a:cubicBezTo>
                  <a:cubicBezTo>
                    <a:pt x="257498" y="167468"/>
                    <a:pt x="253624" y="163513"/>
                    <a:pt x="249749" y="163513"/>
                  </a:cubicBezTo>
                  <a:close/>
                  <a:moveTo>
                    <a:pt x="250178" y="147638"/>
                  </a:moveTo>
                  <a:cubicBezTo>
                    <a:pt x="264427" y="147638"/>
                    <a:pt x="277381" y="151531"/>
                    <a:pt x="289040" y="158020"/>
                  </a:cubicBezTo>
                  <a:cubicBezTo>
                    <a:pt x="314948" y="172295"/>
                    <a:pt x="331788" y="198249"/>
                    <a:pt x="331788" y="229395"/>
                  </a:cubicBezTo>
                  <a:cubicBezTo>
                    <a:pt x="331788" y="274815"/>
                    <a:pt x="295517" y="311151"/>
                    <a:pt x="250178" y="311151"/>
                  </a:cubicBezTo>
                  <a:cubicBezTo>
                    <a:pt x="216497" y="311151"/>
                    <a:pt x="186703" y="289090"/>
                    <a:pt x="175044" y="260540"/>
                  </a:cubicBezTo>
                  <a:cubicBezTo>
                    <a:pt x="171158" y="250158"/>
                    <a:pt x="169863" y="239776"/>
                    <a:pt x="169863" y="229395"/>
                  </a:cubicBezTo>
                  <a:cubicBezTo>
                    <a:pt x="169863" y="183974"/>
                    <a:pt x="206134" y="147638"/>
                    <a:pt x="250178" y="147638"/>
                  </a:cubicBezTo>
                  <a:close/>
                  <a:moveTo>
                    <a:pt x="22336" y="44450"/>
                  </a:moveTo>
                  <a:cubicBezTo>
                    <a:pt x="18459" y="44450"/>
                    <a:pt x="15875" y="47040"/>
                    <a:pt x="15875" y="49630"/>
                  </a:cubicBezTo>
                  <a:lnTo>
                    <a:pt x="15875" y="93663"/>
                  </a:lnTo>
                  <a:cubicBezTo>
                    <a:pt x="15875" y="93663"/>
                    <a:pt x="15875" y="93663"/>
                    <a:pt x="273050" y="93663"/>
                  </a:cubicBezTo>
                  <a:cubicBezTo>
                    <a:pt x="273050" y="93663"/>
                    <a:pt x="273050" y="93663"/>
                    <a:pt x="273050" y="49630"/>
                  </a:cubicBezTo>
                  <a:cubicBezTo>
                    <a:pt x="273050" y="47040"/>
                    <a:pt x="270466" y="44450"/>
                    <a:pt x="267881" y="44450"/>
                  </a:cubicBezTo>
                  <a:cubicBezTo>
                    <a:pt x="267881" y="44450"/>
                    <a:pt x="267881" y="44450"/>
                    <a:pt x="245911" y="44450"/>
                  </a:cubicBezTo>
                  <a:cubicBezTo>
                    <a:pt x="245911" y="44450"/>
                    <a:pt x="245911" y="44450"/>
                    <a:pt x="245911" y="53515"/>
                  </a:cubicBezTo>
                  <a:cubicBezTo>
                    <a:pt x="245911" y="61286"/>
                    <a:pt x="239449" y="67761"/>
                    <a:pt x="231695" y="67761"/>
                  </a:cubicBezTo>
                  <a:cubicBezTo>
                    <a:pt x="231695" y="67761"/>
                    <a:pt x="231695" y="67761"/>
                    <a:pt x="212310" y="67761"/>
                  </a:cubicBezTo>
                  <a:cubicBezTo>
                    <a:pt x="204556" y="67761"/>
                    <a:pt x="198094" y="61286"/>
                    <a:pt x="198094" y="53515"/>
                  </a:cubicBezTo>
                  <a:cubicBezTo>
                    <a:pt x="198094" y="53515"/>
                    <a:pt x="198094" y="53515"/>
                    <a:pt x="198094" y="44450"/>
                  </a:cubicBezTo>
                  <a:cubicBezTo>
                    <a:pt x="198094" y="44450"/>
                    <a:pt x="198094" y="44450"/>
                    <a:pt x="168370" y="44450"/>
                  </a:cubicBezTo>
                  <a:cubicBezTo>
                    <a:pt x="168370" y="44450"/>
                    <a:pt x="168370" y="44450"/>
                    <a:pt x="168370" y="53515"/>
                  </a:cubicBezTo>
                  <a:cubicBezTo>
                    <a:pt x="168370" y="61286"/>
                    <a:pt x="161909" y="67761"/>
                    <a:pt x="154155" y="67761"/>
                  </a:cubicBezTo>
                  <a:cubicBezTo>
                    <a:pt x="154155" y="67761"/>
                    <a:pt x="154155" y="67761"/>
                    <a:pt x="134770" y="67761"/>
                  </a:cubicBezTo>
                  <a:cubicBezTo>
                    <a:pt x="127016" y="67761"/>
                    <a:pt x="120554" y="61286"/>
                    <a:pt x="120554" y="53515"/>
                  </a:cubicBezTo>
                  <a:cubicBezTo>
                    <a:pt x="120554" y="53515"/>
                    <a:pt x="120554" y="53515"/>
                    <a:pt x="120554" y="44450"/>
                  </a:cubicBezTo>
                  <a:cubicBezTo>
                    <a:pt x="120554" y="44450"/>
                    <a:pt x="120554" y="44450"/>
                    <a:pt x="92123" y="44450"/>
                  </a:cubicBezTo>
                  <a:cubicBezTo>
                    <a:pt x="92123" y="44450"/>
                    <a:pt x="92123" y="44450"/>
                    <a:pt x="92123" y="53515"/>
                  </a:cubicBezTo>
                  <a:cubicBezTo>
                    <a:pt x="92123" y="61286"/>
                    <a:pt x="85661" y="67761"/>
                    <a:pt x="77907" y="67761"/>
                  </a:cubicBezTo>
                  <a:cubicBezTo>
                    <a:pt x="77907" y="67761"/>
                    <a:pt x="77907" y="67761"/>
                    <a:pt x="58522" y="67761"/>
                  </a:cubicBezTo>
                  <a:cubicBezTo>
                    <a:pt x="50768" y="67761"/>
                    <a:pt x="44306" y="61286"/>
                    <a:pt x="44306" y="53515"/>
                  </a:cubicBezTo>
                  <a:cubicBezTo>
                    <a:pt x="44306" y="53515"/>
                    <a:pt x="44306" y="53515"/>
                    <a:pt x="44306" y="44450"/>
                  </a:cubicBezTo>
                  <a:cubicBezTo>
                    <a:pt x="44306" y="44450"/>
                    <a:pt x="44306" y="44450"/>
                    <a:pt x="22336" y="44450"/>
                  </a:cubicBezTo>
                  <a:close/>
                  <a:moveTo>
                    <a:pt x="58303" y="0"/>
                  </a:moveTo>
                  <a:cubicBezTo>
                    <a:pt x="58303" y="0"/>
                    <a:pt x="58303" y="0"/>
                    <a:pt x="77737" y="0"/>
                  </a:cubicBezTo>
                  <a:cubicBezTo>
                    <a:pt x="85511" y="0"/>
                    <a:pt x="91989" y="6476"/>
                    <a:pt x="91989" y="14248"/>
                  </a:cubicBezTo>
                  <a:cubicBezTo>
                    <a:pt x="91989" y="14248"/>
                    <a:pt x="91989" y="14248"/>
                    <a:pt x="91989" y="29791"/>
                  </a:cubicBezTo>
                  <a:cubicBezTo>
                    <a:pt x="91989" y="29791"/>
                    <a:pt x="91989" y="29791"/>
                    <a:pt x="120493" y="29791"/>
                  </a:cubicBezTo>
                  <a:cubicBezTo>
                    <a:pt x="120493" y="29791"/>
                    <a:pt x="120493" y="29791"/>
                    <a:pt x="120493" y="14248"/>
                  </a:cubicBezTo>
                  <a:cubicBezTo>
                    <a:pt x="120493" y="6476"/>
                    <a:pt x="126971" y="0"/>
                    <a:pt x="134745" y="0"/>
                  </a:cubicBezTo>
                  <a:cubicBezTo>
                    <a:pt x="134745" y="0"/>
                    <a:pt x="134745" y="0"/>
                    <a:pt x="154179" y="0"/>
                  </a:cubicBezTo>
                  <a:cubicBezTo>
                    <a:pt x="161953" y="0"/>
                    <a:pt x="168431" y="6476"/>
                    <a:pt x="168431" y="14248"/>
                  </a:cubicBezTo>
                  <a:cubicBezTo>
                    <a:pt x="168431" y="14248"/>
                    <a:pt x="168431" y="14248"/>
                    <a:pt x="168431" y="29791"/>
                  </a:cubicBezTo>
                  <a:cubicBezTo>
                    <a:pt x="168431" y="29791"/>
                    <a:pt x="168431" y="29791"/>
                    <a:pt x="198231" y="29791"/>
                  </a:cubicBezTo>
                  <a:cubicBezTo>
                    <a:pt x="198231" y="29791"/>
                    <a:pt x="198231" y="29791"/>
                    <a:pt x="198231" y="14248"/>
                  </a:cubicBezTo>
                  <a:cubicBezTo>
                    <a:pt x="198231" y="6476"/>
                    <a:pt x="204709" y="0"/>
                    <a:pt x="212483" y="0"/>
                  </a:cubicBezTo>
                  <a:cubicBezTo>
                    <a:pt x="212483" y="0"/>
                    <a:pt x="212483" y="0"/>
                    <a:pt x="231917" y="0"/>
                  </a:cubicBezTo>
                  <a:cubicBezTo>
                    <a:pt x="239691" y="0"/>
                    <a:pt x="246170" y="6476"/>
                    <a:pt x="246170" y="14248"/>
                  </a:cubicBezTo>
                  <a:cubicBezTo>
                    <a:pt x="246170" y="14248"/>
                    <a:pt x="246170" y="14248"/>
                    <a:pt x="246170" y="29791"/>
                  </a:cubicBezTo>
                  <a:cubicBezTo>
                    <a:pt x="246170" y="29791"/>
                    <a:pt x="246170" y="29791"/>
                    <a:pt x="268195" y="29791"/>
                  </a:cubicBezTo>
                  <a:cubicBezTo>
                    <a:pt x="279856" y="29791"/>
                    <a:pt x="288925" y="38858"/>
                    <a:pt x="288925" y="50516"/>
                  </a:cubicBezTo>
                  <a:cubicBezTo>
                    <a:pt x="288925" y="50516"/>
                    <a:pt x="288925" y="50516"/>
                    <a:pt x="288925" y="146366"/>
                  </a:cubicBezTo>
                  <a:cubicBezTo>
                    <a:pt x="288925" y="145071"/>
                    <a:pt x="287630" y="145071"/>
                    <a:pt x="286334" y="143775"/>
                  </a:cubicBezTo>
                  <a:cubicBezTo>
                    <a:pt x="274673" y="139889"/>
                    <a:pt x="263013" y="137299"/>
                    <a:pt x="250056" y="137299"/>
                  </a:cubicBezTo>
                  <a:cubicBezTo>
                    <a:pt x="238396" y="137299"/>
                    <a:pt x="225439" y="139889"/>
                    <a:pt x="215074" y="143775"/>
                  </a:cubicBezTo>
                  <a:cubicBezTo>
                    <a:pt x="203413" y="148956"/>
                    <a:pt x="194344" y="155433"/>
                    <a:pt x="185275" y="164500"/>
                  </a:cubicBezTo>
                  <a:cubicBezTo>
                    <a:pt x="177501" y="172272"/>
                    <a:pt x="169727" y="182634"/>
                    <a:pt x="165840" y="192996"/>
                  </a:cubicBezTo>
                  <a:cubicBezTo>
                    <a:pt x="160658" y="204653"/>
                    <a:pt x="158066" y="216311"/>
                    <a:pt x="158066" y="229264"/>
                  </a:cubicBezTo>
                  <a:cubicBezTo>
                    <a:pt x="158066" y="239626"/>
                    <a:pt x="160658" y="249988"/>
                    <a:pt x="163249" y="260350"/>
                  </a:cubicBezTo>
                  <a:cubicBezTo>
                    <a:pt x="163249" y="260350"/>
                    <a:pt x="163249" y="260350"/>
                    <a:pt x="22025" y="260350"/>
                  </a:cubicBezTo>
                  <a:cubicBezTo>
                    <a:pt x="9069" y="260350"/>
                    <a:pt x="0" y="249988"/>
                    <a:pt x="0" y="238330"/>
                  </a:cubicBezTo>
                  <a:cubicBezTo>
                    <a:pt x="0" y="238330"/>
                    <a:pt x="0" y="238330"/>
                    <a:pt x="0" y="50516"/>
                  </a:cubicBezTo>
                  <a:cubicBezTo>
                    <a:pt x="0" y="38858"/>
                    <a:pt x="9069" y="29791"/>
                    <a:pt x="22025" y="29791"/>
                  </a:cubicBezTo>
                  <a:cubicBezTo>
                    <a:pt x="22025" y="29791"/>
                    <a:pt x="22025" y="29791"/>
                    <a:pt x="44051" y="29791"/>
                  </a:cubicBezTo>
                  <a:cubicBezTo>
                    <a:pt x="44051" y="29791"/>
                    <a:pt x="44051" y="29791"/>
                    <a:pt x="44051" y="14248"/>
                  </a:cubicBezTo>
                  <a:cubicBezTo>
                    <a:pt x="44051" y="6476"/>
                    <a:pt x="50529" y="0"/>
                    <a:pt x="58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DE9B6E43-5074-4284-B302-6CCA380E4E3C}"/>
              </a:ext>
            </a:extLst>
          </p:cNvPr>
          <p:cNvSpPr txBox="1"/>
          <p:nvPr/>
        </p:nvSpPr>
        <p:spPr>
          <a:xfrm>
            <a:off x="1467354" y="4739361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2021.5.19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056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305379" y="2276517"/>
            <a:ext cx="6734216" cy="132343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实现端到端的可靠性（类</a:t>
            </a:r>
            <a:r>
              <a:rPr lang="en-US" altLang="zh-CN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TCP</a:t>
            </a:r>
            <a:r>
              <a:rPr lang="zh-CN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）</a:t>
            </a:r>
            <a:endParaRPr lang="en-US" altLang="zh-CN" sz="2000" b="1" u="sng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zh-CN" sz="2000" b="1" u="sng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zh-CN" sz="2000" b="1" u="sng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网络拓扑：</a:t>
            </a:r>
            <a:endParaRPr lang="en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305379" y="1195199"/>
            <a:ext cx="268054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</a:rPr>
              <a:t>Lab 6:</a:t>
            </a:r>
            <a:r>
              <a:rPr lang="zh-CN" altLang="en-US" sz="2800" b="1" dirty="0">
                <a:solidFill>
                  <a:schemeClr val="accent2"/>
                </a:solidFill>
              </a:rPr>
              <a:t>可靠通信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14E32B-8ED5-4150-8F95-BC37C9D97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62" y="4158054"/>
            <a:ext cx="45910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8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074559" y="3874498"/>
            <a:ext cx="6755546" cy="22467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MiddleBox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：两个端口，一进一出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接收端：生成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ACK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并回复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发送端：通过对没有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ACK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的包重传来实现可靠性机制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305379" y="119519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</a:rPr>
              <a:t>网络构成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822A68-46A9-4F0F-BEF7-3E3A29FBE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2036291"/>
            <a:ext cx="45910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1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1305379" y="1195199"/>
            <a:ext cx="200247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err="1">
                <a:solidFill>
                  <a:schemeClr val="accent2"/>
                </a:solidFill>
              </a:rPr>
              <a:t>MiddleBox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466BFF-81BD-4BA1-AAFF-412CEA88D6E0}"/>
              </a:ext>
            </a:extLst>
          </p:cNvPr>
          <p:cNvSpPr/>
          <p:nvPr/>
        </p:nvSpPr>
        <p:spPr>
          <a:xfrm>
            <a:off x="963226" y="2312885"/>
            <a:ext cx="7594847" cy="132343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457200" indent="-457200">
              <a:buAutoNum type="arabicPeriod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从另一个端口转发收到的包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以一定的比例主动丢包（用来验证可靠性）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79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1305379" y="119519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</a:rPr>
              <a:t>接收端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466BFF-81BD-4BA1-AAFF-412CEA88D6E0}"/>
              </a:ext>
            </a:extLst>
          </p:cNvPr>
          <p:cNvSpPr/>
          <p:nvPr/>
        </p:nvSpPr>
        <p:spPr>
          <a:xfrm>
            <a:off x="963226" y="2312885"/>
            <a:ext cx="7594847" cy="409342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对每个收到的数据包生成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ACK</a:t>
            </a:r>
          </a:p>
          <a:p>
            <a:pPr marL="457200" indent="-457200"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关注数据包的格式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阅读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Switchyard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anose="05000000000000000000" pitchFamily="2" charset="2"/>
              </a:rPr>
              <a:t>的 </a:t>
            </a:r>
            <a:r>
              <a:rPr lang="en-US" altLang="zh-CN" sz="2000" dirty="0" err="1"/>
              <a:t>RawPacketContents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Payload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为固定的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 Bytes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，从原数据包里截前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Byte</a:t>
            </a:r>
          </a:p>
          <a:p>
            <a:pPr marL="457200" indent="-457200"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E05BFF6-EE04-4569-8ACA-5762A2F8D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190" y="3150075"/>
            <a:ext cx="5647619" cy="1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8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1305379" y="1195199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</a:rPr>
              <a:t>发送端</a:t>
            </a:r>
            <a:r>
              <a:rPr lang="en-US" altLang="zh-CN" sz="2800" b="1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※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466BFF-81BD-4BA1-AAFF-412CEA88D6E0}"/>
              </a:ext>
            </a:extLst>
          </p:cNvPr>
          <p:cNvSpPr/>
          <p:nvPr/>
        </p:nvSpPr>
        <p:spPr>
          <a:xfrm>
            <a:off x="963226" y="2312885"/>
            <a:ext cx="7594847" cy="378565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457200" indent="-457200">
              <a:buAutoNum type="arabicPeriod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发送窗口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两个指针的移动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重传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5F7F43-0818-467F-A588-D9DA79886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744" y="3841820"/>
            <a:ext cx="1961905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4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1305379" y="119519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</a:rPr>
              <a:t>测试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466BFF-81BD-4BA1-AAFF-412CEA88D6E0}"/>
              </a:ext>
            </a:extLst>
          </p:cNvPr>
          <p:cNvSpPr/>
          <p:nvPr/>
        </p:nvSpPr>
        <p:spPr>
          <a:xfrm>
            <a:off x="963226" y="2312885"/>
            <a:ext cx="7594847" cy="16312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本次实验不需要测试脚本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</a:t>
            </a:r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mininet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上开启各个节点的</a:t>
            </a:r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xterm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，发包测试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457200" indent="-457200">
              <a:buAutoNum type="arabicPeriod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1638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305378" y="2276517"/>
            <a:ext cx="6496709" cy="378565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完成端到端的可靠通信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三个部分：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发送端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接收端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	</a:t>
            </a:r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MiddleBox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DDL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2021.6.2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305379" y="1195199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</a:rPr>
              <a:t>Lab6</a:t>
            </a:r>
            <a:r>
              <a:rPr lang="zh-CN" altLang="en-US" sz="2800" b="1" dirty="0">
                <a:solidFill>
                  <a:schemeClr val="accent2"/>
                </a:solidFill>
              </a:rPr>
              <a:t>的目标</a:t>
            </a:r>
          </a:p>
        </p:txBody>
      </p:sp>
    </p:spTree>
    <p:extLst>
      <p:ext uri="{BB962C8B-B14F-4D97-AF65-F5344CB8AC3E}">
        <p14:creationId xmlns:p14="http://schemas.microsoft.com/office/powerpoint/2010/main" val="374954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0A0942-6BE7-4F85-A8AA-719ADF9AC850}"/>
              </a:ext>
            </a:extLst>
          </p:cNvPr>
          <p:cNvSpPr txBox="1"/>
          <p:nvPr/>
        </p:nvSpPr>
        <p:spPr>
          <a:xfrm>
            <a:off x="3861113" y="3075057"/>
            <a:ext cx="2202336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accent2"/>
                </a:solidFill>
              </a:rPr>
              <a:t>Q&amp;A</a:t>
            </a:r>
            <a:endParaRPr lang="zh-CN" altLang="en-US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4183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19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F213B"/>
      </a:accent1>
      <a:accent2>
        <a:srgbClr val="595959"/>
      </a:accent2>
      <a:accent3>
        <a:srgbClr val="DF213B"/>
      </a:accent3>
      <a:accent4>
        <a:srgbClr val="595959"/>
      </a:accent4>
      <a:accent5>
        <a:srgbClr val="DF213B"/>
      </a:accent5>
      <a:accent6>
        <a:srgbClr val="595959"/>
      </a:accent6>
      <a:hlink>
        <a:srgbClr val="DF213B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2540</TotalTime>
  <Words>182</Words>
  <Application>Microsoft Macintosh PowerPoint</Application>
  <PresentationFormat>全屏显示(4:3)</PresentationFormat>
  <Paragraphs>71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SimSun</vt:lpstr>
      <vt:lpstr>微软雅黑</vt:lpstr>
      <vt:lpstr>Arial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逆流的小鱼</dc:creator>
  <cp:lastModifiedBy>李 多星</cp:lastModifiedBy>
  <cp:revision>405</cp:revision>
  <dcterms:created xsi:type="dcterms:W3CDTF">2017-09-22T08:16:39Z</dcterms:created>
  <dcterms:modified xsi:type="dcterms:W3CDTF">2021-05-19T01:52:52Z</dcterms:modified>
</cp:coreProperties>
</file>