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5"/>
    <a:srgbClr val="C00000"/>
    <a:srgbClr val="DD462F"/>
    <a:srgbClr val="D24726"/>
    <a:srgbClr val="EFD5A2"/>
    <a:srgbClr val="D2B4A6"/>
    <a:srgbClr val="734F29"/>
    <a:srgbClr val="AEB785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301" autoAdjust="0"/>
  </p:normalViewPr>
  <p:slideViewPr>
    <p:cSldViewPr snapToGrid="0">
      <p:cViewPr varScale="1">
        <p:scale>
          <a:sx n="110" d="100"/>
          <a:sy n="110" d="100"/>
        </p:scale>
        <p:origin x="1452" y="108"/>
      </p:cViewPr>
      <p:guideLst>
        <p:guide orient="horz" pos="21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29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简单介绍需要实现的内容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86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617986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2020/4/22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4/22/2020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400-A3FE-B946-A3A4-47ACBF263EE2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8720" y="1274861"/>
            <a:ext cx="7425752" cy="215413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实验三：</a:t>
            </a:r>
            <a:r>
              <a:rPr lang="en-US" altLang="zh-CN" dirty="0"/>
              <a:t>Quoridor(</a:t>
            </a:r>
            <a:r>
              <a:rPr lang="zh-CN" altLang="en-US" dirty="0"/>
              <a:t>步步为营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初始测试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1943" y="5447211"/>
            <a:ext cx="4180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江会煜  蒋煜</a:t>
            </a:r>
            <a:endParaRPr lang="en-US" altLang="zh-CN" sz="2000" dirty="0"/>
          </a:p>
          <a:p>
            <a:pPr algn="ctr"/>
            <a:r>
              <a:rPr lang="en-US" altLang="zh-CN" dirty="0"/>
              <a:t>2020.04.23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客户端压缩包及文件结构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DE92DC-735C-4F9F-93D1-C274857D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962" y="1395232"/>
            <a:ext cx="5332226" cy="26408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D0E546-E591-4493-85DA-1D2F8B1EE8C1}"/>
              </a:ext>
            </a:extLst>
          </p:cNvPr>
          <p:cNvSpPr txBox="1"/>
          <p:nvPr/>
        </p:nvSpPr>
        <p:spPr>
          <a:xfrm>
            <a:off x="768938" y="3369346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r>
              <a:rPr lang="zh-CN" altLang="en-US" dirty="0"/>
              <a:t>解决方案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5FB2FB-8AC6-4C89-8F86-72FA816C7C1A}"/>
              </a:ext>
            </a:extLst>
          </p:cNvPr>
          <p:cNvSpPr txBox="1"/>
          <p:nvPr/>
        </p:nvSpPr>
        <p:spPr>
          <a:xfrm>
            <a:off x="801191" y="19498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可执行文件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D1E1F58-B698-4A2C-85C1-32A6161F9B0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0019" y="2126744"/>
            <a:ext cx="745101" cy="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7C7FD7-907D-4690-A837-7E42631BA0F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40019" y="3554012"/>
            <a:ext cx="745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C461DD3-7457-4E90-A797-DD0F9FF8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62" y="4376766"/>
            <a:ext cx="5868219" cy="2172003"/>
          </a:xfrm>
          <a:prstGeom prst="rect">
            <a:avLst/>
          </a:prstGeom>
        </p:spPr>
      </p:pic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0F55910-F1DB-4008-9A85-602057BA6BD3}"/>
              </a:ext>
            </a:extLst>
          </p:cNvPr>
          <p:cNvCxnSpPr>
            <a:endCxn id="13" idx="0"/>
          </p:cNvCxnSpPr>
          <p:nvPr/>
        </p:nvCxnSpPr>
        <p:spPr>
          <a:xfrm>
            <a:off x="3648891" y="2134522"/>
            <a:ext cx="2374181" cy="2242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CE31E07-A8EE-449E-ACAF-7E53FCB3DEFF}"/>
              </a:ext>
            </a:extLst>
          </p:cNvPr>
          <p:cNvSpPr txBox="1"/>
          <p:nvPr/>
        </p:nvSpPr>
        <p:spPr>
          <a:xfrm>
            <a:off x="768938" y="519379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电脑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E7DBB0-B142-4030-99BF-3E138214555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45624" y="5378462"/>
            <a:ext cx="63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7CDF73C-B194-4C2F-8404-012C8EC64945}"/>
              </a:ext>
            </a:extLst>
          </p:cNvPr>
          <p:cNvSpPr txBox="1"/>
          <p:nvPr/>
        </p:nvSpPr>
        <p:spPr>
          <a:xfrm>
            <a:off x="768938" y="5951442"/>
            <a:ext cx="137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3C993B7-A648-40C9-AFA0-9A27D84147A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140019" y="6136108"/>
            <a:ext cx="745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5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展示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C461DD3-7457-4E90-A797-DD0F9FF8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962" y="1363593"/>
            <a:ext cx="5868219" cy="217200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7CDF73C-B194-4C2F-8404-012C8EC64945}"/>
              </a:ext>
            </a:extLst>
          </p:cNvPr>
          <p:cNvSpPr txBox="1"/>
          <p:nvPr/>
        </p:nvSpPr>
        <p:spPr>
          <a:xfrm>
            <a:off x="768938" y="2938269"/>
            <a:ext cx="161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双击客户端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3C993B7-A648-40C9-AFA0-9A27D84147A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6149" y="3122935"/>
            <a:ext cx="498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09D39FE-A967-4C4C-B7B3-AC5BF5AA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544" y="3756984"/>
            <a:ext cx="2756912" cy="2878948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E7B9412-DBA2-4497-8702-B18218286F25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4091235" y="3276219"/>
            <a:ext cx="534810" cy="426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8C2354-0DF4-47F8-9059-54C00208F483}"/>
              </a:ext>
            </a:extLst>
          </p:cNvPr>
          <p:cNvSpPr txBox="1"/>
          <p:nvPr/>
        </p:nvSpPr>
        <p:spPr>
          <a:xfrm>
            <a:off x="6118178" y="5011792"/>
            <a:ext cx="23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展示完成后可以关闭</a:t>
            </a:r>
          </a:p>
        </p:txBody>
      </p:sp>
    </p:spTree>
    <p:extLst>
      <p:ext uri="{BB962C8B-B14F-4D97-AF65-F5344CB8AC3E}">
        <p14:creationId xmlns:p14="http://schemas.microsoft.com/office/powerpoint/2010/main" val="109578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开始对战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5341B7-144A-4264-8928-3F06D66D8707}"/>
              </a:ext>
            </a:extLst>
          </p:cNvPr>
          <p:cNvSpPr txBox="1"/>
          <p:nvPr/>
        </p:nvSpPr>
        <p:spPr>
          <a:xfrm>
            <a:off x="46445" y="1663336"/>
            <a:ext cx="382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运行服务端：</a:t>
            </a:r>
            <a:endParaRPr lang="en-US" altLang="zh-CN" dirty="0"/>
          </a:p>
          <a:p>
            <a:r>
              <a:rPr lang="pt-BR" altLang="zh-CN" dirty="0"/>
              <a:t>java -jar server.jar -p 19330 -n 2 -r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171C84-4C09-463E-BFC4-89C94A52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67" y="1335218"/>
            <a:ext cx="4595371" cy="2197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161219-5C45-4440-9A0C-2624C53B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67" y="3476936"/>
            <a:ext cx="4595371" cy="1700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36DFC3-21EC-4716-9C1C-B87286890C15}"/>
              </a:ext>
            </a:extLst>
          </p:cNvPr>
          <p:cNvSpPr txBox="1"/>
          <p:nvPr/>
        </p:nvSpPr>
        <p:spPr>
          <a:xfrm>
            <a:off x="46445" y="3954332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双击</a:t>
            </a:r>
            <a:r>
              <a:rPr lang="en-US" altLang="zh-CN" dirty="0"/>
              <a:t>Baseline</a:t>
            </a:r>
            <a:r>
              <a:rPr lang="zh-CN" altLang="en-US" dirty="0"/>
              <a:t>电脑玩家</a:t>
            </a:r>
            <a:endParaRPr lang="en-US" altLang="zh-CN" dirty="0"/>
          </a:p>
          <a:p>
            <a:r>
              <a:rPr lang="zh-CN" altLang="en-US" sz="1400" dirty="0"/>
              <a:t>注意：此时弹出的控制台不会有任何提示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945EAA-BFC7-481A-A59A-85EBA6AF6D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62765" y="4246720"/>
            <a:ext cx="71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51AF93B-6178-4061-B8C5-8A0111932D90}"/>
              </a:ext>
            </a:extLst>
          </p:cNvPr>
          <p:cNvSpPr txBox="1"/>
          <p:nvPr/>
        </p:nvSpPr>
        <p:spPr>
          <a:xfrm>
            <a:off x="46445" y="6260366"/>
            <a:ext cx="20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双击</a:t>
            </a:r>
            <a:r>
              <a:rPr lang="en-US" altLang="zh-CN" dirty="0"/>
              <a:t>VS</a:t>
            </a:r>
            <a:r>
              <a:rPr lang="zh-CN" altLang="en-US" dirty="0"/>
              <a:t>解决方案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C53670-0603-4F3A-B350-F4C48D703E1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16435" y="6445032"/>
            <a:ext cx="2063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E217A6D1-156F-44F0-B091-DCB9010E2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" y="4486889"/>
            <a:ext cx="3416320" cy="10813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C48168-315F-44AE-99BA-74FE94BB8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267" y="4587475"/>
            <a:ext cx="4595371" cy="2275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90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1C48168-315F-44AE-99BA-74FE94BB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67" y="1330459"/>
            <a:ext cx="4595371" cy="2275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运行或调试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1AF93B-6178-4061-B8C5-8A0111932D90}"/>
              </a:ext>
            </a:extLst>
          </p:cNvPr>
          <p:cNvSpPr txBox="1"/>
          <p:nvPr/>
        </p:nvSpPr>
        <p:spPr>
          <a:xfrm>
            <a:off x="46445" y="3003350"/>
            <a:ext cx="20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双击</a:t>
            </a:r>
            <a:r>
              <a:rPr lang="en-US" altLang="zh-CN" dirty="0"/>
              <a:t>VS</a:t>
            </a:r>
            <a:r>
              <a:rPr lang="zh-CN" altLang="en-US" dirty="0"/>
              <a:t>解决方案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C53670-0603-4F3A-B350-F4C48D703E1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16435" y="3188016"/>
            <a:ext cx="2063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82B3A12-50EA-490E-B256-9217C09F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67" y="3606331"/>
            <a:ext cx="4595371" cy="32300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CEF654-0272-430D-B659-D0181390C483}"/>
              </a:ext>
            </a:extLst>
          </p:cNvPr>
          <p:cNvSpPr txBox="1"/>
          <p:nvPr/>
        </p:nvSpPr>
        <p:spPr>
          <a:xfrm>
            <a:off x="46445" y="379939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直接运行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9EE3935-FAAE-4EC7-871E-25BB62B2D4D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91685" y="3984064"/>
            <a:ext cx="5409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/>
              <a:t>Congratulations!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93972-CD86-4C2E-83D3-8B5A66E0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32" y="1368856"/>
            <a:ext cx="4558665" cy="2956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CFC254-DE30-4303-BDA8-C543F0BF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2" y="4368243"/>
            <a:ext cx="4558665" cy="23826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47CADF-237D-49DF-9662-EB1E790C2FEB}"/>
              </a:ext>
            </a:extLst>
          </p:cNvPr>
          <p:cNvSpPr txBox="1"/>
          <p:nvPr/>
        </p:nvSpPr>
        <p:spPr>
          <a:xfrm>
            <a:off x="577603" y="1735819"/>
            <a:ext cx="360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BaselineClient.exe</a:t>
            </a:r>
            <a:r>
              <a:rPr lang="zh-CN" altLang="en-US" dirty="0"/>
              <a:t>自动回放对战：</a:t>
            </a:r>
            <a:endParaRPr lang="en-US" altLang="zh-CN" dirty="0"/>
          </a:p>
          <a:p>
            <a:r>
              <a:rPr lang="zh-CN" altLang="en-US" sz="1200" dirty="0"/>
              <a:t>注意：</a:t>
            </a:r>
            <a:r>
              <a:rPr lang="en-US" altLang="zh-CN" sz="1200" dirty="0" err="1"/>
              <a:t>BaselineClient</a:t>
            </a:r>
            <a:r>
              <a:rPr lang="zh-CN" altLang="en-US" sz="1200" dirty="0"/>
              <a:t>自动回放中的</a:t>
            </a:r>
            <a:r>
              <a:rPr lang="en-US" altLang="zh-CN" sz="1200" dirty="0"/>
              <a:t>M</a:t>
            </a:r>
            <a:r>
              <a:rPr lang="en-US" altLang="zh-CN" sz="1200"/>
              <a:t>e</a:t>
            </a:r>
            <a:r>
              <a:rPr lang="zh-CN" altLang="en-US" sz="1200" dirty="0"/>
              <a:t>是表示</a:t>
            </a:r>
            <a:endParaRPr lang="en-US" altLang="zh-CN" sz="1200" dirty="0"/>
          </a:p>
          <a:p>
            <a:r>
              <a:rPr lang="zh-CN" altLang="en-US" sz="1200" dirty="0"/>
              <a:t>这个电脑玩家，</a:t>
            </a:r>
            <a:r>
              <a:rPr lang="en-US" altLang="zh-CN" sz="1200" dirty="0"/>
              <a:t>Enemy</a:t>
            </a:r>
            <a:r>
              <a:rPr lang="zh-CN" altLang="en-US" sz="1200" dirty="0"/>
              <a:t>表示</a:t>
            </a:r>
            <a:r>
              <a:rPr lang="en-US" altLang="zh-CN" sz="1200" dirty="0"/>
              <a:t>VS</a:t>
            </a:r>
            <a:r>
              <a:rPr lang="zh-CN" altLang="en-US" sz="1200" dirty="0"/>
              <a:t>中电脑的对手。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A47EBC-3D76-4082-BECF-E583AA2FDF9A}"/>
              </a:ext>
            </a:extLst>
          </p:cNvPr>
          <p:cNvSpPr/>
          <p:nvPr/>
        </p:nvSpPr>
        <p:spPr>
          <a:xfrm>
            <a:off x="4070349" y="1368856"/>
            <a:ext cx="2191113" cy="1551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4CB6CD-66C6-4070-953C-4558D789A512}"/>
              </a:ext>
            </a:extLst>
          </p:cNvPr>
          <p:cNvSpPr/>
          <p:nvPr/>
        </p:nvSpPr>
        <p:spPr>
          <a:xfrm>
            <a:off x="4070348" y="4345383"/>
            <a:ext cx="2191113" cy="1551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735EAD-853E-44BC-9A72-C91401A3421A}"/>
              </a:ext>
            </a:extLst>
          </p:cNvPr>
          <p:cNvSpPr txBox="1"/>
          <p:nvPr/>
        </p:nvSpPr>
        <p:spPr>
          <a:xfrm>
            <a:off x="577603" y="4775166"/>
            <a:ext cx="2954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调试控制台输出对战详情：</a:t>
            </a:r>
            <a:endParaRPr lang="en-US" altLang="zh-CN" dirty="0"/>
          </a:p>
          <a:p>
            <a:r>
              <a:rPr lang="zh-CN" altLang="en-US" sz="1200" dirty="0"/>
              <a:t>默认随机游走玩家打不过</a:t>
            </a:r>
            <a:r>
              <a:rPr lang="en-US" altLang="zh-CN" sz="1200" dirty="0" err="1"/>
              <a:t>BaselineClient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699574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全屏显示(4:3)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Microsoft YaHei UI</vt:lpstr>
      <vt:lpstr>宋体</vt:lpstr>
      <vt:lpstr>Arial</vt:lpstr>
      <vt:lpstr>Calibri</vt:lpstr>
      <vt:lpstr>Calibri Light</vt:lpstr>
      <vt:lpstr>Segoe UI</vt:lpstr>
      <vt:lpstr>Segoe UI Light</vt:lpstr>
      <vt:lpstr>WelcomeDoc</vt:lpstr>
      <vt:lpstr>自定义设计方案</vt:lpstr>
      <vt:lpstr>实验三：Quoridor(步步为营) 初始测试</vt:lpstr>
      <vt:lpstr>客户端压缩包及文件结构</vt:lpstr>
      <vt:lpstr>UI展示</vt:lpstr>
      <vt:lpstr>开始对战</vt:lpstr>
      <vt:lpstr>运行或调试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2014-12-21T12:02:00Z</dcterms:created>
  <dcterms:modified xsi:type="dcterms:W3CDTF">2020-04-22T08:48:23Z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2052-10.1.0.5511</vt:lpwstr>
  </property>
</Properties>
</file>