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3"/>
  </p:notesMasterIdLst>
  <p:sldIdLst>
    <p:sldId id="256" r:id="rId3"/>
    <p:sldId id="258" r:id="rId4"/>
    <p:sldId id="257" r:id="rId5"/>
    <p:sldId id="288" r:id="rId6"/>
    <p:sldId id="261" r:id="rId7"/>
    <p:sldId id="289" r:id="rId8"/>
    <p:sldId id="293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47CA-C3E5-BC41-8ACB-9D370F11C5F2}" v="96" dt="2019-02-27T11:24:0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8"/>
    <p:restoredTop sz="91292"/>
  </p:normalViewPr>
  <p:slideViewPr>
    <p:cSldViewPr snapToGrid="0" snapToObjects="1">
      <p:cViewPr varScale="1">
        <p:scale>
          <a:sx n="71" d="100"/>
          <a:sy n="71" d="100"/>
        </p:scale>
        <p:origin x="13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2-27T11:24:24.995" v="1188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  <pc:sldChg chg="del">
        <pc:chgData name="XIE Zheng" userId="2f5fcdafebcc64a9" providerId="LiveId" clId="{4A3647CA-C3E5-BC41-8ACB-9D370F11C5F2}" dt="2019-02-26T06:11:59.328" v="56" actId="2696"/>
        <pc:sldMkLst>
          <pc:docMk/>
          <pc:sldMk cId="2349317685" sldId="259"/>
        </pc:sldMkLst>
      </pc:sldChg>
      <pc:sldChg chg="ord">
        <pc:chgData name="XIE Zheng" userId="2f5fcdafebcc64a9" providerId="LiveId" clId="{4A3647CA-C3E5-BC41-8ACB-9D370F11C5F2}" dt="2019-02-27T11:24:01.868" v="1187"/>
        <pc:sldMkLst>
          <pc:docMk/>
          <pc:sldMk cId="1466445400" sldId="260"/>
        </pc:sldMkLst>
      </pc:sldChg>
      <pc:sldChg chg="modSp">
        <pc:chgData name="XIE Zheng" userId="2f5fcdafebcc64a9" providerId="LiveId" clId="{4A3647CA-C3E5-BC41-8ACB-9D370F11C5F2}" dt="2019-02-27T11:23:40.876" v="1186" actId="20577"/>
        <pc:sldMkLst>
          <pc:docMk/>
          <pc:sldMk cId="1739717680" sldId="261"/>
        </pc:sldMkLst>
        <pc:spChg chg="mod">
          <ac:chgData name="XIE Zheng" userId="2f5fcdafebcc64a9" providerId="LiveId" clId="{4A3647CA-C3E5-BC41-8ACB-9D370F11C5F2}" dt="2019-02-27T11:23:40.876" v="1186" actId="20577"/>
          <ac:spMkLst>
            <pc:docMk/>
            <pc:sldMk cId="1739717680" sldId="261"/>
            <ac:spMk id="2" creationId="{2173A906-370C-DC4B-8392-A4DED4656339}"/>
          </ac:spMkLst>
        </pc:spChg>
      </pc:sldChg>
      <pc:sldChg chg="addSp modSp">
        <pc:chgData name="XIE Zheng" userId="2f5fcdafebcc64a9" providerId="LiveId" clId="{4A3647CA-C3E5-BC41-8ACB-9D370F11C5F2}" dt="2019-02-27T11:18:55.311" v="1087" actId="20577"/>
        <pc:sldMkLst>
          <pc:docMk/>
          <pc:sldMk cId="3515591749" sldId="262"/>
        </pc:sldMkLst>
        <pc:spChg chg="mod">
          <ac:chgData name="XIE Zheng" userId="2f5fcdafebcc64a9" providerId="LiveId" clId="{4A3647CA-C3E5-BC41-8ACB-9D370F11C5F2}" dt="2019-02-27T11:18:55.311" v="1087" actId="20577"/>
          <ac:spMkLst>
            <pc:docMk/>
            <pc:sldMk cId="3515591749" sldId="262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1:18:45.964" v="1064" actId="1076"/>
          <ac:picMkLst>
            <pc:docMk/>
            <pc:sldMk cId="3515591749" sldId="262"/>
            <ac:picMk id="4" creationId="{765D9A55-E55B-F243-9A7A-73408A3543DB}"/>
          </ac:picMkLst>
        </pc:picChg>
      </pc:sldChg>
      <pc:sldChg chg="addSp modSp">
        <pc:chgData name="XIE Zheng" userId="2f5fcdafebcc64a9" providerId="LiveId" clId="{4A3647CA-C3E5-BC41-8ACB-9D370F11C5F2}" dt="2019-02-27T10:54:43.786" v="460" actId="14100"/>
        <pc:sldMkLst>
          <pc:docMk/>
          <pc:sldMk cId="3782027028" sldId="263"/>
        </pc:sldMkLst>
        <pc:spChg chg="mod">
          <ac:chgData name="XIE Zheng" userId="2f5fcdafebcc64a9" providerId="LiveId" clId="{4A3647CA-C3E5-BC41-8ACB-9D370F11C5F2}" dt="2019-02-27T10:54:32.542" v="457"/>
          <ac:spMkLst>
            <pc:docMk/>
            <pc:sldMk cId="3782027028" sldId="263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4:43.786" v="460" actId="14100"/>
          <ac:picMkLst>
            <pc:docMk/>
            <pc:sldMk cId="3782027028" sldId="263"/>
            <ac:picMk id="4" creationId="{806B5157-4577-8F44-8248-5EEAFBEE1585}"/>
          </ac:picMkLst>
        </pc:picChg>
      </pc:sldChg>
      <pc:sldChg chg="del">
        <pc:chgData name="XIE Zheng" userId="2f5fcdafebcc64a9" providerId="LiveId" clId="{4A3647CA-C3E5-BC41-8ACB-9D370F11C5F2}" dt="2019-02-26T05:59:43.287" v="5" actId="2696"/>
        <pc:sldMkLst>
          <pc:docMk/>
          <pc:sldMk cId="3238299439" sldId="264"/>
        </pc:sldMkLst>
      </pc:sldChg>
      <pc:sldChg chg="modSp del">
        <pc:chgData name="XIE Zheng" userId="2f5fcdafebcc64a9" providerId="LiveId" clId="{4A3647CA-C3E5-BC41-8ACB-9D370F11C5F2}" dt="2019-02-27T10:55:29.908" v="468" actId="2696"/>
        <pc:sldMkLst>
          <pc:docMk/>
          <pc:sldMk cId="1060028512" sldId="265"/>
        </pc:sldMkLst>
        <pc:spChg chg="mod">
          <ac:chgData name="XIE Zheng" userId="2f5fcdafebcc64a9" providerId="LiveId" clId="{4A3647CA-C3E5-BC41-8ACB-9D370F11C5F2}" dt="2019-02-27T10:55:13.410" v="466" actId="20577"/>
          <ac:spMkLst>
            <pc:docMk/>
            <pc:sldMk cId="1060028512" sldId="265"/>
            <ac:spMk id="3" creationId="{A667DF63-1349-684B-86C6-3EC1E64DEDCA}"/>
          </ac:spMkLst>
        </pc:spChg>
      </pc:sldChg>
      <pc:sldChg chg="addSp modSp">
        <pc:chgData name="XIE Zheng" userId="2f5fcdafebcc64a9" providerId="LiveId" clId="{4A3647CA-C3E5-BC41-8ACB-9D370F11C5F2}" dt="2019-02-27T10:57:07.287" v="540" actId="1076"/>
        <pc:sldMkLst>
          <pc:docMk/>
          <pc:sldMk cId="3791073325" sldId="266"/>
        </pc:sldMkLst>
        <pc:spChg chg="mod">
          <ac:chgData name="XIE Zheng" userId="2f5fcdafebcc64a9" providerId="LiveId" clId="{4A3647CA-C3E5-BC41-8ACB-9D370F11C5F2}" dt="2019-02-27T10:57:02.321" v="538" actId="14100"/>
          <ac:spMkLst>
            <pc:docMk/>
            <pc:sldMk cId="3791073325" sldId="266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7:07.287" v="540" actId="1076"/>
          <ac:picMkLst>
            <pc:docMk/>
            <pc:sldMk cId="3791073325" sldId="266"/>
            <ac:picMk id="4" creationId="{C799AE66-0C3C-9A4D-B55C-5A2362744AA7}"/>
          </ac:picMkLst>
        </pc:picChg>
      </pc:sldChg>
      <pc:sldChg chg="del">
        <pc:chgData name="XIE Zheng" userId="2f5fcdafebcc64a9" providerId="LiveId" clId="{4A3647CA-C3E5-BC41-8ACB-9D370F11C5F2}" dt="2019-02-26T07:02:36.886" v="305" actId="2696"/>
        <pc:sldMkLst>
          <pc:docMk/>
          <pc:sldMk cId="1305920213" sldId="267"/>
        </pc:sldMkLst>
      </pc:sldChg>
      <pc:sldChg chg="del">
        <pc:chgData name="XIE Zheng" userId="2f5fcdafebcc64a9" providerId="LiveId" clId="{4A3647CA-C3E5-BC41-8ACB-9D370F11C5F2}" dt="2019-02-26T05:59:43.264" v="4" actId="2696"/>
        <pc:sldMkLst>
          <pc:docMk/>
          <pc:sldMk cId="934088598" sldId="268"/>
        </pc:sldMkLst>
      </pc:sldChg>
      <pc:sldChg chg="modSp">
        <pc:chgData name="XIE Zheng" userId="2f5fcdafebcc64a9" providerId="LiveId" clId="{4A3647CA-C3E5-BC41-8ACB-9D370F11C5F2}" dt="2019-02-27T11:21:33.526" v="1171" actId="403"/>
        <pc:sldMkLst>
          <pc:docMk/>
          <pc:sldMk cId="1345124484" sldId="269"/>
        </pc:sldMkLst>
        <pc:spChg chg="mod">
          <ac:chgData name="XIE Zheng" userId="2f5fcdafebcc64a9" providerId="LiveId" clId="{4A3647CA-C3E5-BC41-8ACB-9D370F11C5F2}" dt="2019-02-27T11:21:33.526" v="1171" actId="403"/>
          <ac:spMkLst>
            <pc:docMk/>
            <pc:sldMk cId="1345124484" sldId="269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14" v="0" actId="2696"/>
        <pc:sldMkLst>
          <pc:docMk/>
          <pc:sldMk cId="1998115021" sldId="270"/>
        </pc:sldMkLst>
      </pc:sldChg>
      <pc:sldChg chg="del">
        <pc:chgData name="XIE Zheng" userId="2f5fcdafebcc64a9" providerId="LiveId" clId="{4A3647CA-C3E5-BC41-8ACB-9D370F11C5F2}" dt="2019-02-26T05:59:43.228" v="1" actId="2696"/>
        <pc:sldMkLst>
          <pc:docMk/>
          <pc:sldMk cId="3454762430" sldId="271"/>
        </pc:sldMkLst>
      </pc:sldChg>
      <pc:sldChg chg="del">
        <pc:chgData name="XIE Zheng" userId="2f5fcdafebcc64a9" providerId="LiveId" clId="{4A3647CA-C3E5-BC41-8ACB-9D370F11C5F2}" dt="2019-02-26T05:59:43.254" v="3" actId="2696"/>
        <pc:sldMkLst>
          <pc:docMk/>
          <pc:sldMk cId="3200003957" sldId="272"/>
        </pc:sldMkLst>
      </pc:sldChg>
      <pc:sldChg chg="del">
        <pc:chgData name="XIE Zheng" userId="2f5fcdafebcc64a9" providerId="LiveId" clId="{4A3647CA-C3E5-BC41-8ACB-9D370F11C5F2}" dt="2019-02-26T05:59:43.243" v="2" actId="2696"/>
        <pc:sldMkLst>
          <pc:docMk/>
          <pc:sldMk cId="3542059194" sldId="273"/>
        </pc:sldMkLst>
      </pc:sldChg>
      <pc:sldChg chg="modSp add del">
        <pc:chgData name="XIE Zheng" userId="2f5fcdafebcc64a9" providerId="LiveId" clId="{4A3647CA-C3E5-BC41-8ACB-9D370F11C5F2}" dt="2019-02-26T06:02:40.126" v="46" actId="2696"/>
        <pc:sldMkLst>
          <pc:docMk/>
          <pc:sldMk cId="1688862519" sldId="275"/>
        </pc:sldMkLst>
        <pc:spChg chg="mod">
          <ac:chgData name="XIE Zheng" userId="2f5fcdafebcc64a9" providerId="LiveId" clId="{4A3647CA-C3E5-BC41-8ACB-9D370F11C5F2}" dt="2019-02-26T06:02:13.429" v="33" actId="20577"/>
          <ac:spMkLst>
            <pc:docMk/>
            <pc:sldMk cId="1688862519" sldId="275"/>
            <ac:spMk id="2" creationId="{074D07EE-A016-4B4F-ACF0-36209A814B0A}"/>
          </ac:spMkLst>
        </pc:spChg>
      </pc:sldChg>
      <pc:sldChg chg="modSp add ord">
        <pc:chgData name="XIE Zheng" userId="2f5fcdafebcc64a9" providerId="LiveId" clId="{4A3647CA-C3E5-BC41-8ACB-9D370F11C5F2}" dt="2019-02-26T06:03:49.136" v="50" actId="404"/>
        <pc:sldMkLst>
          <pc:docMk/>
          <pc:sldMk cId="556118586" sldId="276"/>
        </pc:sldMkLst>
        <pc:spChg chg="mod">
          <ac:chgData name="XIE Zheng" userId="2f5fcdafebcc64a9" providerId="LiveId" clId="{4A3647CA-C3E5-BC41-8ACB-9D370F11C5F2}" dt="2019-02-26T06:02:37.681" v="45" actId="20577"/>
          <ac:spMkLst>
            <pc:docMk/>
            <pc:sldMk cId="556118586" sldId="27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03:49.136" v="50" actId="404"/>
          <ac:spMkLst>
            <pc:docMk/>
            <pc:sldMk cId="556118586" sldId="276"/>
            <ac:spMk id="3" creationId="{A667DF63-1349-684B-86C6-3EC1E64DEDCA}"/>
          </ac:spMkLst>
        </pc:spChg>
      </pc:sldChg>
      <pc:sldChg chg="addSp modSp add">
        <pc:chgData name="XIE Zheng" userId="2f5fcdafebcc64a9" providerId="LiveId" clId="{4A3647CA-C3E5-BC41-8ACB-9D370F11C5F2}" dt="2019-02-27T11:12:12.225" v="973" actId="1076"/>
        <pc:sldMkLst>
          <pc:docMk/>
          <pc:sldMk cId="3877540657" sldId="277"/>
        </pc:sldMkLst>
        <pc:spChg chg="mod">
          <ac:chgData name="XIE Zheng" userId="2f5fcdafebcc64a9" providerId="LiveId" clId="{4A3647CA-C3E5-BC41-8ACB-9D370F11C5F2}" dt="2019-02-26T06:28:14.867" v="207" actId="20577"/>
          <ac:spMkLst>
            <pc:docMk/>
            <pc:sldMk cId="3877540657" sldId="277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2:06.469" v="972" actId="20577"/>
          <ac:spMkLst>
            <pc:docMk/>
            <pc:sldMk cId="3877540657" sldId="27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12:03.184" v="968" actId="108"/>
          <ac:spMkLst>
            <pc:docMk/>
            <pc:sldMk cId="3877540657" sldId="277"/>
            <ac:spMk id="5" creationId="{58948D9B-0CE7-CF4A-81E8-BFD1F01EB19E}"/>
          </ac:spMkLst>
        </pc:spChg>
        <pc:picChg chg="add mod">
          <ac:chgData name="XIE Zheng" userId="2f5fcdafebcc64a9" providerId="LiveId" clId="{4A3647CA-C3E5-BC41-8ACB-9D370F11C5F2}" dt="2019-02-27T11:12:12.225" v="973" actId="1076"/>
          <ac:picMkLst>
            <pc:docMk/>
            <pc:sldMk cId="3877540657" sldId="277"/>
            <ac:picMk id="4" creationId="{F963D159-5FE1-8B4C-847F-A3B74309D07A}"/>
          </ac:picMkLst>
        </pc:picChg>
      </pc:sldChg>
      <pc:sldChg chg="addSp delSp modSp add del">
        <pc:chgData name="XIE Zheng" userId="2f5fcdafebcc64a9" providerId="LiveId" clId="{4A3647CA-C3E5-BC41-8ACB-9D370F11C5F2}" dt="2019-02-27T11:12:19.905" v="974" actId="2696"/>
        <pc:sldMkLst>
          <pc:docMk/>
          <pc:sldMk cId="2786864467" sldId="278"/>
        </pc:sldMkLst>
        <pc:spChg chg="mod">
          <ac:chgData name="XIE Zheng" userId="2f5fcdafebcc64a9" providerId="LiveId" clId="{4A3647CA-C3E5-BC41-8ACB-9D370F11C5F2}" dt="2019-02-26T06:28:11.576" v="205" actId="20577"/>
          <ac:spMkLst>
            <pc:docMk/>
            <pc:sldMk cId="2786864467" sldId="278"/>
            <ac:spMk id="2" creationId="{657F9850-F9A1-6448-B82D-9091AEF96605}"/>
          </ac:spMkLst>
        </pc:spChg>
        <pc:spChg chg="del mod">
          <ac:chgData name="XIE Zheng" userId="2f5fcdafebcc64a9" providerId="LiveId" clId="{4A3647CA-C3E5-BC41-8ACB-9D370F11C5F2}" dt="2019-02-26T06:17:05.305" v="125"/>
          <ac:spMkLst>
            <pc:docMk/>
            <pc:sldMk cId="2786864467" sldId="278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11:40.334" v="962"/>
          <ac:spMkLst>
            <pc:docMk/>
            <pc:sldMk cId="2786864467" sldId="278"/>
            <ac:spMk id="3" creationId="{F96111C9-FBB9-CA4C-900B-04BFE6F163B1}"/>
          </ac:spMkLst>
        </pc:spChg>
        <pc:picChg chg="add del mod">
          <ac:chgData name="XIE Zheng" userId="2f5fcdafebcc64a9" providerId="LiveId" clId="{4A3647CA-C3E5-BC41-8ACB-9D370F11C5F2}" dt="2019-02-27T11:11:40.334" v="962"/>
          <ac:picMkLst>
            <pc:docMk/>
            <pc:sldMk cId="2786864467" sldId="278"/>
            <ac:picMk id="4" creationId="{D7DD655B-7EFB-C345-A088-5DD84CBC07F2}"/>
          </ac:picMkLst>
        </pc:picChg>
      </pc:sldChg>
      <pc:sldChg chg="modSp add ord">
        <pc:chgData name="XIE Zheng" userId="2f5fcdafebcc64a9" providerId="LiveId" clId="{4A3647CA-C3E5-BC41-8ACB-9D370F11C5F2}" dt="2019-02-27T11:12:49.316" v="992" actId="20577"/>
        <pc:sldMkLst>
          <pc:docMk/>
          <pc:sldMk cId="349045227" sldId="279"/>
        </pc:sldMkLst>
        <pc:spChg chg="mod">
          <ac:chgData name="XIE Zheng" userId="2f5fcdafebcc64a9" providerId="LiveId" clId="{4A3647CA-C3E5-BC41-8ACB-9D370F11C5F2}" dt="2019-02-26T06:20:28.864" v="137" actId="20577"/>
          <ac:spMkLst>
            <pc:docMk/>
            <pc:sldMk cId="349045227" sldId="279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2:49.316" v="992" actId="20577"/>
          <ac:spMkLst>
            <pc:docMk/>
            <pc:sldMk cId="349045227" sldId="279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7:02.049" v="192" actId="1076"/>
        <pc:sldMkLst>
          <pc:docMk/>
          <pc:sldMk cId="377702416" sldId="280"/>
        </pc:sldMkLst>
        <pc:spChg chg="del">
          <ac:chgData name="XIE Zheng" userId="2f5fcdafebcc64a9" providerId="LiveId" clId="{4A3647CA-C3E5-BC41-8ACB-9D370F11C5F2}" dt="2019-02-26T06:21:42.087" v="163" actId="478"/>
          <ac:spMkLst>
            <pc:docMk/>
            <pc:sldMk cId="377702416" sldId="280"/>
            <ac:spMk id="3" creationId="{A667DF63-1349-684B-86C6-3EC1E64DEDCA}"/>
          </ac:spMkLst>
        </pc:spChg>
        <pc:spChg chg="add del mod">
          <ac:chgData name="XIE Zheng" userId="2f5fcdafebcc64a9" providerId="LiveId" clId="{4A3647CA-C3E5-BC41-8ACB-9D370F11C5F2}" dt="2019-02-26T06:27:02.049" v="192" actId="1076"/>
          <ac:spMkLst>
            <pc:docMk/>
            <pc:sldMk cId="377702416" sldId="280"/>
            <ac:spMk id="5" creationId="{854D0252-1D2C-9E46-9634-48789F9D4D58}"/>
          </ac:spMkLst>
        </pc:spChg>
        <pc:picChg chg="add del">
          <ac:chgData name="XIE Zheng" userId="2f5fcdafebcc64a9" providerId="LiveId" clId="{4A3647CA-C3E5-BC41-8ACB-9D370F11C5F2}" dt="2019-02-26T06:21:56.678" v="165"/>
          <ac:picMkLst>
            <pc:docMk/>
            <pc:sldMk cId="377702416" sldId="280"/>
            <ac:picMk id="6" creationId="{3FE55650-1DC6-FD4B-A597-3758EDD0ABD7}"/>
          </ac:picMkLst>
        </pc:picChg>
        <pc:picChg chg="add del mod">
          <ac:chgData name="XIE Zheng" userId="2f5fcdafebcc64a9" providerId="LiveId" clId="{4A3647CA-C3E5-BC41-8ACB-9D370F11C5F2}" dt="2019-02-26T06:22:02.074" v="167"/>
          <ac:picMkLst>
            <pc:docMk/>
            <pc:sldMk cId="377702416" sldId="280"/>
            <ac:picMk id="7" creationId="{CFE7AE8C-8D91-7846-8178-A4D4331AC609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8" creationId="{F8FA214D-823B-9B4E-AB24-DA22B82B64AC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9" creationId="{864FDC0A-E2BD-1241-9C24-8FCE1795EA40}"/>
          </ac:picMkLst>
        </pc:picChg>
      </pc:sldChg>
      <pc:sldChg chg="modSp add">
        <pc:chgData name="XIE Zheng" userId="2f5fcdafebcc64a9" providerId="LiveId" clId="{4A3647CA-C3E5-BC41-8ACB-9D370F11C5F2}" dt="2019-02-27T11:14:06.017" v="1008" actId="20577"/>
        <pc:sldMkLst>
          <pc:docMk/>
          <pc:sldMk cId="3136674696" sldId="281"/>
        </pc:sldMkLst>
        <pc:spChg chg="mod">
          <ac:chgData name="XIE Zheng" userId="2f5fcdafebcc64a9" providerId="LiveId" clId="{4A3647CA-C3E5-BC41-8ACB-9D370F11C5F2}" dt="2019-02-26T06:28:31.887" v="222" actId="20577"/>
          <ac:spMkLst>
            <pc:docMk/>
            <pc:sldMk cId="3136674696" sldId="281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4:06.017" v="1008" actId="20577"/>
          <ac:spMkLst>
            <pc:docMk/>
            <pc:sldMk cId="3136674696" sldId="281"/>
            <ac:spMk id="3" creationId="{A667DF63-1349-684B-86C6-3EC1E64DEDCA}"/>
          </ac:spMkLst>
        </pc:spChg>
      </pc:sldChg>
      <pc:sldChg chg="modSp add del">
        <pc:chgData name="XIE Zheng" userId="2f5fcdafebcc64a9" providerId="LiveId" clId="{4A3647CA-C3E5-BC41-8ACB-9D370F11C5F2}" dt="2019-02-26T06:29:52.907" v="239" actId="2696"/>
        <pc:sldMkLst>
          <pc:docMk/>
          <pc:sldMk cId="1812947906" sldId="282"/>
        </pc:sldMkLst>
        <pc:spChg chg="mod">
          <ac:chgData name="XIE Zheng" userId="2f5fcdafebcc64a9" providerId="LiveId" clId="{4A3647CA-C3E5-BC41-8ACB-9D370F11C5F2}" dt="2019-02-26T06:28:38.283" v="223"/>
          <ac:spMkLst>
            <pc:docMk/>
            <pc:sldMk cId="1812947906" sldId="282"/>
            <ac:spMk id="2" creationId="{657F9850-F9A1-6448-B82D-9091AEF96605}"/>
          </ac:spMkLst>
        </pc:spChg>
      </pc:sldChg>
      <pc:sldChg chg="addSp delSp modSp add del modNotes">
        <pc:chgData name="XIE Zheng" userId="2f5fcdafebcc64a9" providerId="LiveId" clId="{4A3647CA-C3E5-BC41-8ACB-9D370F11C5F2}" dt="2019-02-27T10:54:49.413" v="461" actId="2696"/>
        <pc:sldMkLst>
          <pc:docMk/>
          <pc:sldMk cId="1941766339" sldId="282"/>
        </pc:sldMkLst>
        <pc:spChg chg="del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7" creationId="{E9D0F416-CCA4-5B45-94D0-432D41CEFCFF}"/>
          </ac:spMkLst>
        </pc:spChg>
        <pc:picChg chg="add del">
          <ac:chgData name="XIE Zheng" userId="2f5fcdafebcc64a9" providerId="LiveId" clId="{4A3647CA-C3E5-BC41-8ACB-9D370F11C5F2}" dt="2019-02-26T06:51:31.085" v="250"/>
          <ac:picMkLst>
            <pc:docMk/>
            <pc:sldMk cId="1941766339" sldId="282"/>
            <ac:picMk id="4" creationId="{6AC3568A-9B81-294F-B8F1-D27A390D9F48}"/>
          </ac:picMkLst>
        </pc:picChg>
        <pc:picChg chg="add del mod">
          <ac:chgData name="XIE Zheng" userId="2f5fcdafebcc64a9" providerId="LiveId" clId="{4A3647CA-C3E5-BC41-8ACB-9D370F11C5F2}" dt="2019-02-27T10:54:38.305" v="458"/>
          <ac:picMkLst>
            <pc:docMk/>
            <pc:sldMk cId="1941766339" sldId="282"/>
            <ac:picMk id="5" creationId="{91F5B151-A01F-A441-BF54-A1AF0B973529}"/>
          </ac:picMkLst>
        </pc:picChg>
      </pc:sldChg>
      <pc:sldChg chg="add del">
        <pc:chgData name="XIE Zheng" userId="2f5fcdafebcc64a9" providerId="LiveId" clId="{4A3647CA-C3E5-BC41-8ACB-9D370F11C5F2}" dt="2019-02-26T06:51:22.501" v="248"/>
        <pc:sldMkLst>
          <pc:docMk/>
          <pc:sldMk cId="2558749617" sldId="283"/>
        </pc:sldMkLst>
      </pc:sldChg>
      <pc:sldChg chg="addSp delSp modSp add del">
        <pc:chgData name="XIE Zheng" userId="2f5fcdafebcc64a9" providerId="LiveId" clId="{4A3647CA-C3E5-BC41-8ACB-9D370F11C5F2}" dt="2019-02-27T10:55:29.892" v="467" actId="2696"/>
        <pc:sldMkLst>
          <pc:docMk/>
          <pc:sldMk cId="2938360018" sldId="283"/>
        </pc:sldMkLst>
        <pc:picChg chg="add mod">
          <ac:chgData name="XIE Zheng" userId="2f5fcdafebcc64a9" providerId="LiveId" clId="{4A3647CA-C3E5-BC41-8ACB-9D370F11C5F2}" dt="2019-02-26T06:52:36.668" v="258" actId="1076"/>
          <ac:picMkLst>
            <pc:docMk/>
            <pc:sldMk cId="2938360018" sldId="283"/>
            <ac:picMk id="3" creationId="{696F297B-B5FC-5245-A166-B91FE05FE840}"/>
          </ac:picMkLst>
        </pc:picChg>
        <pc:picChg chg="del">
          <ac:chgData name="XIE Zheng" userId="2f5fcdafebcc64a9" providerId="LiveId" clId="{4A3647CA-C3E5-BC41-8ACB-9D370F11C5F2}" dt="2019-02-26T06:52:34.375" v="257" actId="478"/>
          <ac:picMkLst>
            <pc:docMk/>
            <pc:sldMk cId="2938360018" sldId="283"/>
            <ac:picMk id="5" creationId="{91F5B151-A01F-A441-BF54-A1AF0B973529}"/>
          </ac:picMkLst>
        </pc:picChg>
      </pc:sldChg>
      <pc:sldChg chg="addSp delSp modSp add del">
        <pc:chgData name="XIE Zheng" userId="2f5fcdafebcc64a9" providerId="LiveId" clId="{4A3647CA-C3E5-BC41-8ACB-9D370F11C5F2}" dt="2019-02-27T10:57:33.641" v="541" actId="2696"/>
        <pc:sldMkLst>
          <pc:docMk/>
          <pc:sldMk cId="3981051627" sldId="284"/>
        </pc:sldMkLst>
        <pc:spChg chg="del mod">
          <ac:chgData name="XIE Zheng" userId="2f5fcdafebcc64a9" providerId="LiveId" clId="{4A3647CA-C3E5-BC41-8ACB-9D370F11C5F2}" dt="2019-02-26T07:00:02.475" v="263"/>
          <ac:spMkLst>
            <pc:docMk/>
            <pc:sldMk cId="3981051627" sldId="284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0:56:35.277" v="529"/>
          <ac:spMkLst>
            <pc:docMk/>
            <pc:sldMk cId="3981051627" sldId="284"/>
            <ac:spMk id="3" creationId="{A82CDD35-5665-2D4B-B9AB-1517DE363FB0}"/>
          </ac:spMkLst>
        </pc:spChg>
        <pc:picChg chg="add del mod">
          <ac:chgData name="XIE Zheng" userId="2f5fcdafebcc64a9" providerId="LiveId" clId="{4A3647CA-C3E5-BC41-8ACB-9D370F11C5F2}" dt="2019-02-27T10:56:35.277" v="529"/>
          <ac:picMkLst>
            <pc:docMk/>
            <pc:sldMk cId="3981051627" sldId="284"/>
            <ac:picMk id="4" creationId="{EAC1E5E3-5180-BE4B-8D33-66F2DEBD9070}"/>
          </ac:picMkLst>
        </pc:picChg>
      </pc:sldChg>
      <pc:sldChg chg="addSp modSp add">
        <pc:chgData name="XIE Zheng" userId="2f5fcdafebcc64a9" providerId="LiveId" clId="{4A3647CA-C3E5-BC41-8ACB-9D370F11C5F2}" dt="2019-02-27T10:59:45.496" v="668" actId="20577"/>
        <pc:sldMkLst>
          <pc:docMk/>
          <pc:sldMk cId="3113347206" sldId="285"/>
        </pc:sldMkLst>
        <pc:spChg chg="mod">
          <ac:chgData name="XIE Zheng" userId="2f5fcdafebcc64a9" providerId="LiveId" clId="{4A3647CA-C3E5-BC41-8ACB-9D370F11C5F2}" dt="2019-02-27T10:59:45.496" v="668" actId="20577"/>
          <ac:spMkLst>
            <pc:docMk/>
            <pc:sldMk cId="3113347206" sldId="285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9:13.607" v="628" actId="14100"/>
          <ac:picMkLst>
            <pc:docMk/>
            <pc:sldMk cId="3113347206" sldId="285"/>
            <ac:picMk id="4" creationId="{04929131-CBFF-2948-BCBD-62BF02B08674}"/>
          </ac:picMkLst>
        </pc:picChg>
      </pc:sldChg>
      <pc:sldChg chg="addSp delSp modSp add del">
        <pc:chgData name="XIE Zheng" userId="2f5fcdafebcc64a9" providerId="LiveId" clId="{4A3647CA-C3E5-BC41-8ACB-9D370F11C5F2}" dt="2019-02-27T10:59:21.839" v="629" actId="2696"/>
        <pc:sldMkLst>
          <pc:docMk/>
          <pc:sldMk cId="2478597832" sldId="286"/>
        </pc:sldMkLst>
        <pc:spChg chg="mod">
          <ac:chgData name="XIE Zheng" userId="2f5fcdafebcc64a9" providerId="LiveId" clId="{4A3647CA-C3E5-BC41-8ACB-9D370F11C5F2}" dt="2019-02-27T10:58:42.024" v="615"/>
          <ac:spMkLst>
            <pc:docMk/>
            <pc:sldMk cId="2478597832" sldId="286"/>
            <ac:spMk id="3" creationId="{A667DF63-1349-684B-86C6-3EC1E64DEDCA}"/>
          </ac:spMkLst>
        </pc:spChg>
        <pc:picChg chg="add del mod">
          <ac:chgData name="XIE Zheng" userId="2f5fcdafebcc64a9" providerId="LiveId" clId="{4A3647CA-C3E5-BC41-8ACB-9D370F11C5F2}" dt="2019-02-27T10:58:26.324" v="613"/>
          <ac:picMkLst>
            <pc:docMk/>
            <pc:sldMk cId="2478597832" sldId="286"/>
            <ac:picMk id="4" creationId="{61506E26-3063-9E45-9850-CB2BF3128E38}"/>
          </ac:picMkLst>
        </pc:picChg>
      </pc:sldChg>
      <pc:sldChg chg="modSp add">
        <pc:chgData name="XIE Zheng" userId="2f5fcdafebcc64a9" providerId="LiveId" clId="{4A3647CA-C3E5-BC41-8ACB-9D370F11C5F2}" dt="2019-02-27T11:24:24.995" v="1188" actId="20577"/>
        <pc:sldMkLst>
          <pc:docMk/>
          <pc:sldMk cId="3602064103" sldId="286"/>
        </pc:sldMkLst>
        <pc:spChg chg="mod">
          <ac:chgData name="XIE Zheng" userId="2f5fcdafebcc64a9" providerId="LiveId" clId="{4A3647CA-C3E5-BC41-8ACB-9D370F11C5F2}" dt="2019-02-27T11:01:01.565" v="677" actId="20577"/>
          <ac:spMkLst>
            <pc:docMk/>
            <pc:sldMk cId="3602064103" sldId="28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24:24.995" v="1188" actId="20577"/>
          <ac:spMkLst>
            <pc:docMk/>
            <pc:sldMk cId="3602064103" sldId="286"/>
            <ac:spMk id="3" creationId="{A667DF63-1349-684B-86C6-3EC1E64DEDCA}"/>
          </ac:spMkLst>
        </pc:spChg>
      </pc:sldChg>
      <pc:sldChg chg="modSp add ord">
        <pc:chgData name="XIE Zheng" userId="2f5fcdafebcc64a9" providerId="LiveId" clId="{4A3647CA-C3E5-BC41-8ACB-9D370F11C5F2}" dt="2019-02-27T11:21:26.956" v="1168"/>
        <pc:sldMkLst>
          <pc:docMk/>
          <pc:sldMk cId="2489429704" sldId="287"/>
        </pc:sldMkLst>
        <pc:spChg chg="mod">
          <ac:chgData name="XIE Zheng" userId="2f5fcdafebcc64a9" providerId="LiveId" clId="{4A3647CA-C3E5-BC41-8ACB-9D370F11C5F2}" dt="2019-02-27T11:21:19.701" v="1167" actId="403"/>
          <ac:spMkLst>
            <pc:docMk/>
            <pc:sldMk cId="2489429704" sldId="287"/>
            <ac:spMk id="3" creationId="{A667DF63-1349-684B-86C6-3EC1E64DE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9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9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24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92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2/22/2020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第一周 字符串操作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完成程序找出字符流中出现次数最多的字符和出现的次数，如果结果有多个，则输出字典序最大的字符和出现的次数。换行代表字符流结束。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Input: </a:t>
            </a:r>
          </a:p>
          <a:p>
            <a:r>
              <a:rPr kumimoji="1"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computerscience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Output: 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3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字符查找进阶版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在上面的基础上，寻找第出现次数第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多的字符和出现的次数（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即是最多），出现次数相同按照字典序排列。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Input: </a:t>
            </a:r>
          </a:p>
          <a:p>
            <a:r>
              <a:rPr kumimoji="1"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computerscience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Output: 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3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1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关键词替换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第一行输入一个单词，第二行输入一段英文短文，若文中出现该单词，则替换成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，并输出修改后的内容，没有该单词则输出原始的内容。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 much every day. There is a computer in my home and sometimes I use it to chat online with my friends to relax. Also, I read the news frequently but I rarely play video games because I think it’s a waste of time. In addition, my family bought me a laptop because I needed it for my university. Now I stay in school on weekdays. So it’s quite convenient to have a computer so that I can keep in touch with my relatives and friends back home.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关键词替换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/>
          </a:bodyPr>
          <a:lstStyle/>
          <a:p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 much every day. There is a 2020 in my home and sometimes I use it to chat online with my friends to relax. Also, I read the news frequently but I rarely play video games because I think it’s a waste of time. In addition, my family bought me a laptop because I needed it for my university. Now I stay in school on weekdays. So it’s quite convenient to have a 2020 so that I can keep in touch with my relatives and friends back home.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1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3" y="1660524"/>
            <a:ext cx="7886700" cy="498157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仅大小写不同视作相同的单词。单词可能会被空格、标点、数字或其他非字母字符隔开，你可能需要逐字符读入之后按照非字母字符分词。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本周的习题目标为复习字符串和数组的操作，不允许使用一切有关字符串处理的库函数，包括但不限于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strcmp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strcpy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strcat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等。字符个数不会超过</a:t>
            </a:r>
            <a:r>
              <a:rPr kumimoji="1"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kumimoji="1" lang="en-US" altLang="zh-CN" sz="2000" dirty="0">
              <a:solidFill>
                <a:schemeClr val="tx1"/>
              </a:solidFill>
            </a:endParaRPr>
          </a:p>
          <a:p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请注意程序的模块化实现，并将下面两个功能单独实现成函数：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to_lower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(char *s)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：实现将字符串转为小写的功能，以此完成大小写不敏感的字符串比较。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/bool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str_equal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(char *s1, char *s2)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：当两个字符串相同时输出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1/True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，否则输出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0/False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在今后的编程中，也请注意程序的模块化。</a:t>
            </a:r>
          </a:p>
        </p:txBody>
      </p:sp>
    </p:spTree>
    <p:extLst>
      <p:ext uri="{BB962C8B-B14F-4D97-AF65-F5344CB8AC3E}">
        <p14:creationId xmlns:p14="http://schemas.microsoft.com/office/powerpoint/2010/main" val="58196660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6660</TotalTime>
  <Words>567</Words>
  <Application>Microsoft Office PowerPoint</Application>
  <PresentationFormat>全屏显示(4:3)</PresentationFormat>
  <Paragraphs>52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等线</vt:lpstr>
      <vt:lpstr>黑体</vt:lpstr>
      <vt:lpstr>Arial</vt:lpstr>
      <vt:lpstr>Segoe UI</vt:lpstr>
      <vt:lpstr>Segoe UI Light</vt:lpstr>
      <vt:lpstr>Times New Roman</vt:lpstr>
      <vt:lpstr>主题1</vt:lpstr>
      <vt:lpstr>1_WelcomeDoc</vt:lpstr>
      <vt:lpstr>第一周 字符串操作</vt:lpstr>
      <vt:lpstr>练习一</vt:lpstr>
      <vt:lpstr>字符查找</vt:lpstr>
      <vt:lpstr>字符查找进阶版</vt:lpstr>
      <vt:lpstr>练习二</vt:lpstr>
      <vt:lpstr>关键词替换</vt:lpstr>
      <vt:lpstr>关键词替换</vt:lpstr>
      <vt:lpstr>要求</vt:lpstr>
      <vt:lpstr>实现要求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陈 南曈</cp:lastModifiedBy>
  <cp:revision>26</cp:revision>
  <dcterms:created xsi:type="dcterms:W3CDTF">2019-01-19T16:30:10Z</dcterms:created>
  <dcterms:modified xsi:type="dcterms:W3CDTF">2020-02-22T04:28:06Z</dcterms:modified>
</cp:coreProperties>
</file>