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18"/>
  </p:notesMasterIdLst>
  <p:sldIdLst>
    <p:sldId id="256" r:id="rId3"/>
    <p:sldId id="258" r:id="rId4"/>
    <p:sldId id="277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61" r:id="rId13"/>
    <p:sldId id="300" r:id="rId14"/>
    <p:sldId id="301" r:id="rId15"/>
    <p:sldId id="302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4E2E3-C080-2644-8F52-FEAC3B2E196D}" v="83" dt="2019-03-12T10:10:42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/>
    <p:restoredTop sz="91212"/>
  </p:normalViewPr>
  <p:slideViewPr>
    <p:cSldViewPr snapToGrid="0" snapToObjects="1">
      <p:cViewPr varScale="1">
        <p:scale>
          <a:sx n="87" d="100"/>
          <a:sy n="87" d="100"/>
        </p:scale>
        <p:origin x="-1068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CF14E2E3-C080-2644-8F52-FEAC3B2E196D}"/>
    <pc:docChg chg="undo custSel addSld delSld modSld">
      <pc:chgData name="XIE Zheng" userId="2f5fcdafebcc64a9" providerId="LiveId" clId="{CF14E2E3-C080-2644-8F52-FEAC3B2E196D}" dt="2019-03-12T10:10:53.409" v="1338" actId="1076"/>
      <pc:docMkLst>
        <pc:docMk/>
      </pc:docMkLst>
      <pc:sldChg chg="modSp">
        <pc:chgData name="XIE Zheng" userId="2f5fcdafebcc64a9" providerId="LiveId" clId="{CF14E2E3-C080-2644-8F52-FEAC3B2E196D}" dt="2019-03-12T05:22:32.548" v="67" actId="14100"/>
        <pc:sldMkLst>
          <pc:docMk/>
          <pc:sldMk cId="3680246642" sldId="256"/>
        </pc:sldMkLst>
        <pc:spChg chg="mod">
          <ac:chgData name="XIE Zheng" userId="2f5fcdafebcc64a9" providerId="LiveId" clId="{CF14E2E3-C080-2644-8F52-FEAC3B2E196D}" dt="2019-03-12T05:22:32.548" v="67" actId="14100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CF14E2E3-C080-2644-8F52-FEAC3B2E196D}" dt="2019-03-12T05:21:17.692" v="25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addSp delSp modSp modAnim modNotesTx">
        <pc:chgData name="XIE Zheng" userId="2f5fcdafebcc64a9" providerId="LiveId" clId="{CF14E2E3-C080-2644-8F52-FEAC3B2E196D}" dt="2019-03-12T06:08:27.296" v="981"/>
        <pc:sldMkLst>
          <pc:docMk/>
          <pc:sldMk cId="1888272582" sldId="257"/>
        </pc:sldMkLst>
        <pc:spChg chg="del mod">
          <ac:chgData name="XIE Zheng" userId="2f5fcdafebcc64a9" providerId="LiveId" clId="{CF14E2E3-C080-2644-8F52-FEAC3B2E196D}" dt="2019-03-12T05:39:11.300" v="113" actId="478"/>
          <ac:spMkLst>
            <pc:docMk/>
            <pc:sldMk cId="1888272582" sldId="257"/>
            <ac:spMk id="2" creationId="{657F9850-F9A1-6448-B82D-9091AEF96605}"/>
          </ac:spMkLst>
        </pc:spChg>
        <pc:spChg chg="del mod">
          <ac:chgData name="XIE Zheng" userId="2f5fcdafebcc64a9" providerId="LiveId" clId="{CF14E2E3-C080-2644-8F52-FEAC3B2E196D}" dt="2019-03-12T05:38:53.401" v="101" actId="478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CF14E2E3-C080-2644-8F52-FEAC3B2E196D}" dt="2019-03-12T05:38:53.401" v="101" actId="478"/>
          <ac:spMkLst>
            <pc:docMk/>
            <pc:sldMk cId="1888272582" sldId="257"/>
            <ac:spMk id="5" creationId="{01253B01-CC72-0449-8DB3-28ABEA7E21CA}"/>
          </ac:spMkLst>
        </pc:spChg>
        <pc:spChg chg="add mod">
          <ac:chgData name="XIE Zheng" userId="2f5fcdafebcc64a9" providerId="LiveId" clId="{CF14E2E3-C080-2644-8F52-FEAC3B2E196D}" dt="2019-03-12T05:39:11.300" v="113" actId="478"/>
          <ac:spMkLst>
            <pc:docMk/>
            <pc:sldMk cId="1888272582" sldId="257"/>
            <ac:spMk id="8" creationId="{0F10916A-7076-AA4F-A7E3-205D22BCDC23}"/>
          </ac:spMkLst>
        </pc:spChg>
        <pc:spChg chg="add mod">
          <ac:chgData name="XIE Zheng" userId="2f5fcdafebcc64a9" providerId="LiveId" clId="{CF14E2E3-C080-2644-8F52-FEAC3B2E196D}" dt="2019-03-12T06:07:43.465" v="978" actId="1076"/>
          <ac:spMkLst>
            <pc:docMk/>
            <pc:sldMk cId="1888272582" sldId="257"/>
            <ac:spMk id="10" creationId="{3910D27B-5784-CB49-A461-A740C9B27E3C}"/>
          </ac:spMkLst>
        </pc:spChg>
        <pc:picChg chg="add del mod">
          <ac:chgData name="XIE Zheng" userId="2f5fcdafebcc64a9" providerId="LiveId" clId="{CF14E2E3-C080-2644-8F52-FEAC3B2E196D}" dt="2019-03-12T05:41:54.774" v="114" actId="478"/>
          <ac:picMkLst>
            <pc:docMk/>
            <pc:sldMk cId="1888272582" sldId="257"/>
            <ac:picMk id="6" creationId="{2115A46C-6F7D-3747-B604-84BB964C2DB7}"/>
          </ac:picMkLst>
        </pc:picChg>
        <pc:picChg chg="add">
          <ac:chgData name="XIE Zheng" userId="2f5fcdafebcc64a9" providerId="LiveId" clId="{CF14E2E3-C080-2644-8F52-FEAC3B2E196D}" dt="2019-03-12T05:42:03.818" v="115"/>
          <ac:picMkLst>
            <pc:docMk/>
            <pc:sldMk cId="1888272582" sldId="257"/>
            <ac:picMk id="9" creationId="{CC185828-503E-1A4E-9602-85B5FB9706B1}"/>
          </ac:picMkLst>
        </pc:picChg>
      </pc:sldChg>
      <pc:sldChg chg="delSp modSp">
        <pc:chgData name="XIE Zheng" userId="2f5fcdafebcc64a9" providerId="LiveId" clId="{CF14E2E3-C080-2644-8F52-FEAC3B2E196D}" dt="2019-03-12T06:21:08.529" v="1084" actId="20577"/>
        <pc:sldMkLst>
          <pc:docMk/>
          <pc:sldMk cId="1995846587" sldId="260"/>
        </pc:sldMkLst>
        <pc:spChg chg="mod">
          <ac:chgData name="XIE Zheng" userId="2f5fcdafebcc64a9" providerId="LiveId" clId="{CF14E2E3-C080-2644-8F52-FEAC3B2E196D}" dt="2019-03-12T05:42:51.618" v="116"/>
          <ac:spMkLst>
            <pc:docMk/>
            <pc:sldMk cId="1995846587" sldId="260"/>
            <ac:spMk id="2" creationId="{298A2F31-70CA-7244-A7BC-4981C9069017}"/>
          </ac:spMkLst>
        </pc:spChg>
        <pc:spChg chg="mod">
          <ac:chgData name="XIE Zheng" userId="2f5fcdafebcc64a9" providerId="LiveId" clId="{CF14E2E3-C080-2644-8F52-FEAC3B2E196D}" dt="2019-03-12T06:21:08.529" v="1084" actId="20577"/>
          <ac:spMkLst>
            <pc:docMk/>
            <pc:sldMk cId="1995846587" sldId="260"/>
            <ac:spMk id="3" creationId="{E3EF6274-53C1-ED4F-9348-9EB58908A0A6}"/>
          </ac:spMkLst>
        </pc:spChg>
        <pc:spChg chg="del">
          <ac:chgData name="XIE Zheng" userId="2f5fcdafebcc64a9" providerId="LiveId" clId="{CF14E2E3-C080-2644-8F52-FEAC3B2E196D}" dt="2019-03-12T05:43:36.647" v="124" actId="478"/>
          <ac:spMkLst>
            <pc:docMk/>
            <pc:sldMk cId="1995846587" sldId="260"/>
            <ac:spMk id="6" creationId="{34026801-C274-8F45-BF37-B7E6A0EBF169}"/>
          </ac:spMkLst>
        </pc:spChg>
      </pc:sldChg>
      <pc:sldChg chg="modSp del">
        <pc:chgData name="XIE Zheng" userId="2f5fcdafebcc64a9" providerId="LiveId" clId="{CF14E2E3-C080-2644-8F52-FEAC3B2E196D}" dt="2019-03-12T06:01:29.657" v="809" actId="2696"/>
        <pc:sldMkLst>
          <pc:docMk/>
          <pc:sldMk cId="2294757357" sldId="262"/>
        </pc:sldMkLst>
        <pc:spChg chg="mod">
          <ac:chgData name="XIE Zheng" userId="2f5fcdafebcc64a9" providerId="LiveId" clId="{CF14E2E3-C080-2644-8F52-FEAC3B2E196D}" dt="2019-03-12T05:47:44.747" v="171"/>
          <ac:spMkLst>
            <pc:docMk/>
            <pc:sldMk cId="2294757357" sldId="262"/>
            <ac:spMk id="2" creationId="{657F9850-F9A1-6448-B82D-9091AEF96605}"/>
          </ac:spMkLst>
        </pc:spChg>
      </pc:sldChg>
      <pc:sldChg chg="del">
        <pc:chgData name="XIE Zheng" userId="2f5fcdafebcc64a9" providerId="LiveId" clId="{CF14E2E3-C080-2644-8F52-FEAC3B2E196D}" dt="2019-03-12T06:01:29.716" v="810" actId="2696"/>
        <pc:sldMkLst>
          <pc:docMk/>
          <pc:sldMk cId="1280224276" sldId="263"/>
        </pc:sldMkLst>
      </pc:sldChg>
      <pc:sldChg chg="del">
        <pc:chgData name="XIE Zheng" userId="2f5fcdafebcc64a9" providerId="LiveId" clId="{CF14E2E3-C080-2644-8F52-FEAC3B2E196D}" dt="2019-03-12T06:01:29.743" v="811" actId="2696"/>
        <pc:sldMkLst>
          <pc:docMk/>
          <pc:sldMk cId="227054308" sldId="264"/>
        </pc:sldMkLst>
      </pc:sldChg>
      <pc:sldChg chg="del">
        <pc:chgData name="XIE Zheng" userId="2f5fcdafebcc64a9" providerId="LiveId" clId="{CF14E2E3-C080-2644-8F52-FEAC3B2E196D}" dt="2019-03-12T06:01:29.796" v="812" actId="2696"/>
        <pc:sldMkLst>
          <pc:docMk/>
          <pc:sldMk cId="1894290587" sldId="265"/>
        </pc:sldMkLst>
      </pc:sldChg>
      <pc:sldChg chg="del">
        <pc:chgData name="XIE Zheng" userId="2f5fcdafebcc64a9" providerId="LiveId" clId="{CF14E2E3-C080-2644-8F52-FEAC3B2E196D}" dt="2019-03-12T06:01:29.844" v="814" actId="2696"/>
        <pc:sldMkLst>
          <pc:docMk/>
          <pc:sldMk cId="331490934" sldId="266"/>
        </pc:sldMkLst>
      </pc:sldChg>
      <pc:sldChg chg="del">
        <pc:chgData name="XIE Zheng" userId="2f5fcdafebcc64a9" providerId="LiveId" clId="{CF14E2E3-C080-2644-8F52-FEAC3B2E196D}" dt="2019-03-12T06:01:29.830" v="813" actId="2696"/>
        <pc:sldMkLst>
          <pc:docMk/>
          <pc:sldMk cId="1570797818" sldId="267"/>
        </pc:sldMkLst>
      </pc:sldChg>
      <pc:sldChg chg="del">
        <pc:chgData name="XIE Zheng" userId="2f5fcdafebcc64a9" providerId="LiveId" clId="{CF14E2E3-C080-2644-8F52-FEAC3B2E196D}" dt="2019-03-12T05:46:54.129" v="169" actId="2696"/>
        <pc:sldMkLst>
          <pc:docMk/>
          <pc:sldMk cId="2131798999" sldId="268"/>
        </pc:sldMkLst>
      </pc:sldChg>
      <pc:sldChg chg="del">
        <pc:chgData name="XIE Zheng" userId="2f5fcdafebcc64a9" providerId="LiveId" clId="{CF14E2E3-C080-2644-8F52-FEAC3B2E196D}" dt="2019-03-12T06:01:29.883" v="816" actId="2696"/>
        <pc:sldMkLst>
          <pc:docMk/>
          <pc:sldMk cId="3409483320" sldId="269"/>
        </pc:sldMkLst>
      </pc:sldChg>
      <pc:sldChg chg="del">
        <pc:chgData name="XIE Zheng" userId="2f5fcdafebcc64a9" providerId="LiveId" clId="{CF14E2E3-C080-2644-8F52-FEAC3B2E196D}" dt="2019-03-12T05:46:54.141" v="170" actId="2696"/>
        <pc:sldMkLst>
          <pc:docMk/>
          <pc:sldMk cId="670390177" sldId="270"/>
        </pc:sldMkLst>
      </pc:sldChg>
      <pc:sldChg chg="del">
        <pc:chgData name="XIE Zheng" userId="2f5fcdafebcc64a9" providerId="LiveId" clId="{CF14E2E3-C080-2644-8F52-FEAC3B2E196D}" dt="2019-03-12T06:01:29.897" v="817" actId="2696"/>
        <pc:sldMkLst>
          <pc:docMk/>
          <pc:sldMk cId="3762836115" sldId="271"/>
        </pc:sldMkLst>
      </pc:sldChg>
      <pc:sldChg chg="del">
        <pc:chgData name="XIE Zheng" userId="2f5fcdafebcc64a9" providerId="LiveId" clId="{CF14E2E3-C080-2644-8F52-FEAC3B2E196D}" dt="2019-03-12T05:22:47.725" v="68" actId="2696"/>
        <pc:sldMkLst>
          <pc:docMk/>
          <pc:sldMk cId="1207710194" sldId="272"/>
        </pc:sldMkLst>
      </pc:sldChg>
      <pc:sldChg chg="del">
        <pc:chgData name="XIE Zheng" userId="2f5fcdafebcc64a9" providerId="LiveId" clId="{CF14E2E3-C080-2644-8F52-FEAC3B2E196D}" dt="2019-03-12T05:22:47.728" v="69" actId="2696"/>
        <pc:sldMkLst>
          <pc:docMk/>
          <pc:sldMk cId="1021788396" sldId="273"/>
        </pc:sldMkLst>
      </pc:sldChg>
      <pc:sldChg chg="del">
        <pc:chgData name="XIE Zheng" userId="2f5fcdafebcc64a9" providerId="LiveId" clId="{CF14E2E3-C080-2644-8F52-FEAC3B2E196D}" dt="2019-03-12T05:22:47.739" v="70" actId="2696"/>
        <pc:sldMkLst>
          <pc:docMk/>
          <pc:sldMk cId="717222254" sldId="274"/>
        </pc:sldMkLst>
      </pc:sldChg>
      <pc:sldChg chg="del">
        <pc:chgData name="XIE Zheng" userId="2f5fcdafebcc64a9" providerId="LiveId" clId="{CF14E2E3-C080-2644-8F52-FEAC3B2E196D}" dt="2019-03-12T06:01:29.863" v="815" actId="2696"/>
        <pc:sldMkLst>
          <pc:docMk/>
          <pc:sldMk cId="1703164577" sldId="275"/>
        </pc:sldMkLst>
      </pc:sldChg>
      <pc:sldChg chg="modSp add">
        <pc:chgData name="XIE Zheng" userId="2f5fcdafebcc64a9" providerId="LiveId" clId="{CF14E2E3-C080-2644-8F52-FEAC3B2E196D}" dt="2019-03-12T05:34:32.730" v="99" actId="403"/>
        <pc:sldMkLst>
          <pc:docMk/>
          <pc:sldMk cId="1840815666" sldId="276"/>
        </pc:sldMkLst>
        <pc:spChg chg="mod">
          <ac:chgData name="XIE Zheng" userId="2f5fcdafebcc64a9" providerId="LiveId" clId="{CF14E2E3-C080-2644-8F52-FEAC3B2E196D}" dt="2019-03-12T05:34:32.730" v="99" actId="403"/>
          <ac:spMkLst>
            <pc:docMk/>
            <pc:sldMk cId="1840815666" sldId="276"/>
            <ac:spMk id="3" creationId="{A667DF63-1349-684B-86C6-3EC1E64DEDCA}"/>
          </ac:spMkLst>
        </pc:spChg>
      </pc:sldChg>
      <pc:sldChg chg="modSp add">
        <pc:chgData name="XIE Zheng" userId="2f5fcdafebcc64a9" providerId="LiveId" clId="{CF14E2E3-C080-2644-8F52-FEAC3B2E196D}" dt="2019-03-12T06:09:05.268" v="1004" actId="20577"/>
        <pc:sldMkLst>
          <pc:docMk/>
          <pc:sldMk cId="316069621" sldId="277"/>
        </pc:sldMkLst>
        <pc:spChg chg="mod">
          <ac:chgData name="XIE Zheng" userId="2f5fcdafebcc64a9" providerId="LiveId" clId="{CF14E2E3-C080-2644-8F52-FEAC3B2E196D}" dt="2019-03-12T06:09:05.268" v="1004" actId="20577"/>
          <ac:spMkLst>
            <pc:docMk/>
            <pc:sldMk cId="316069621" sldId="277"/>
            <ac:spMk id="2" creationId="{657F9850-F9A1-6448-B82D-9091AEF96605}"/>
          </ac:spMkLst>
        </pc:spChg>
      </pc:sldChg>
      <pc:sldChg chg="modSp add">
        <pc:chgData name="XIE Zheng" userId="2f5fcdafebcc64a9" providerId="LiveId" clId="{CF14E2E3-C080-2644-8F52-FEAC3B2E196D}" dt="2019-03-12T05:45:22.415" v="147"/>
        <pc:sldMkLst>
          <pc:docMk/>
          <pc:sldMk cId="2682091372" sldId="278"/>
        </pc:sldMkLst>
        <pc:spChg chg="mod">
          <ac:chgData name="XIE Zheng" userId="2f5fcdafebcc64a9" providerId="LiveId" clId="{CF14E2E3-C080-2644-8F52-FEAC3B2E196D}" dt="2019-03-12T05:44:56.777" v="143" actId="14100"/>
          <ac:spMkLst>
            <pc:docMk/>
            <pc:sldMk cId="2682091372" sldId="278"/>
            <ac:spMk id="3" creationId="{E3EF6274-53C1-ED4F-9348-9EB58908A0A6}"/>
          </ac:spMkLst>
        </pc:spChg>
        <pc:spChg chg="mod">
          <ac:chgData name="XIE Zheng" userId="2f5fcdafebcc64a9" providerId="LiveId" clId="{CF14E2E3-C080-2644-8F52-FEAC3B2E196D}" dt="2019-03-12T05:45:22.415" v="147"/>
          <ac:spMkLst>
            <pc:docMk/>
            <pc:sldMk cId="2682091372" sldId="278"/>
            <ac:spMk id="6" creationId="{34026801-C274-8F45-BF37-B7E6A0EBF169}"/>
          </ac:spMkLst>
        </pc:spChg>
      </pc:sldChg>
      <pc:sldChg chg="add del">
        <pc:chgData name="XIE Zheng" userId="2f5fcdafebcc64a9" providerId="LiveId" clId="{CF14E2E3-C080-2644-8F52-FEAC3B2E196D}" dt="2019-03-12T05:45:27.078" v="149" actId="2696"/>
        <pc:sldMkLst>
          <pc:docMk/>
          <pc:sldMk cId="959932380" sldId="279"/>
        </pc:sldMkLst>
      </pc:sldChg>
      <pc:sldChg chg="add del">
        <pc:chgData name="XIE Zheng" userId="2f5fcdafebcc64a9" providerId="LiveId" clId="{CF14E2E3-C080-2644-8F52-FEAC3B2E196D}" dt="2019-03-12T05:43:22.312" v="121"/>
        <pc:sldMkLst>
          <pc:docMk/>
          <pc:sldMk cId="1761305447" sldId="279"/>
        </pc:sldMkLst>
      </pc:sldChg>
      <pc:sldChg chg="modSp add">
        <pc:chgData name="XIE Zheng" userId="2f5fcdafebcc64a9" providerId="LiveId" clId="{CF14E2E3-C080-2644-8F52-FEAC3B2E196D}" dt="2019-03-12T05:46:00.261" v="160" actId="20577"/>
        <pc:sldMkLst>
          <pc:docMk/>
          <pc:sldMk cId="3385600498" sldId="279"/>
        </pc:sldMkLst>
        <pc:spChg chg="mod">
          <ac:chgData name="XIE Zheng" userId="2f5fcdafebcc64a9" providerId="LiveId" clId="{CF14E2E3-C080-2644-8F52-FEAC3B2E196D}" dt="2019-03-12T05:45:54.925" v="157" actId="20577"/>
          <ac:spMkLst>
            <pc:docMk/>
            <pc:sldMk cId="3385600498" sldId="279"/>
            <ac:spMk id="3" creationId="{E3EF6274-53C1-ED4F-9348-9EB58908A0A6}"/>
          </ac:spMkLst>
        </pc:spChg>
        <pc:spChg chg="mod">
          <ac:chgData name="XIE Zheng" userId="2f5fcdafebcc64a9" providerId="LiveId" clId="{CF14E2E3-C080-2644-8F52-FEAC3B2E196D}" dt="2019-03-12T05:46:00.261" v="160" actId="20577"/>
          <ac:spMkLst>
            <pc:docMk/>
            <pc:sldMk cId="3385600498" sldId="279"/>
            <ac:spMk id="6" creationId="{34026801-C274-8F45-BF37-B7E6A0EBF169}"/>
          </ac:spMkLst>
        </pc:spChg>
      </pc:sldChg>
      <pc:sldChg chg="add del">
        <pc:chgData name="XIE Zheng" userId="2f5fcdafebcc64a9" providerId="LiveId" clId="{CF14E2E3-C080-2644-8F52-FEAC3B2E196D}" dt="2019-03-12T05:45:27.053" v="148" actId="2696"/>
        <pc:sldMkLst>
          <pc:docMk/>
          <pc:sldMk cId="1464921562" sldId="280"/>
        </pc:sldMkLst>
      </pc:sldChg>
      <pc:sldChg chg="modSp add">
        <pc:chgData name="XIE Zheng" userId="2f5fcdafebcc64a9" providerId="LiveId" clId="{CF14E2E3-C080-2644-8F52-FEAC3B2E196D}" dt="2019-03-12T05:46:43.625" v="168"/>
        <pc:sldMkLst>
          <pc:docMk/>
          <pc:sldMk cId="3131535009" sldId="280"/>
        </pc:sldMkLst>
        <pc:spChg chg="mod">
          <ac:chgData name="XIE Zheng" userId="2f5fcdafebcc64a9" providerId="LiveId" clId="{CF14E2E3-C080-2644-8F52-FEAC3B2E196D}" dt="2019-03-12T05:46:34.425" v="166" actId="20577"/>
          <ac:spMkLst>
            <pc:docMk/>
            <pc:sldMk cId="3131535009" sldId="280"/>
            <ac:spMk id="3" creationId="{E3EF6274-53C1-ED4F-9348-9EB58908A0A6}"/>
          </ac:spMkLst>
        </pc:spChg>
        <pc:spChg chg="mod">
          <ac:chgData name="XIE Zheng" userId="2f5fcdafebcc64a9" providerId="LiveId" clId="{CF14E2E3-C080-2644-8F52-FEAC3B2E196D}" dt="2019-03-12T05:46:43.625" v="168"/>
          <ac:spMkLst>
            <pc:docMk/>
            <pc:sldMk cId="3131535009" sldId="280"/>
            <ac:spMk id="6" creationId="{34026801-C274-8F45-BF37-B7E6A0EBF169}"/>
          </ac:spMkLst>
        </pc:spChg>
      </pc:sldChg>
      <pc:sldChg chg="modSp add">
        <pc:chgData name="XIE Zheng" userId="2f5fcdafebcc64a9" providerId="LiveId" clId="{CF14E2E3-C080-2644-8F52-FEAC3B2E196D}" dt="2019-03-12T09:09:33.807" v="1319" actId="207"/>
        <pc:sldMkLst>
          <pc:docMk/>
          <pc:sldMk cId="4211260164" sldId="281"/>
        </pc:sldMkLst>
        <pc:spChg chg="mod">
          <ac:chgData name="XIE Zheng" userId="2f5fcdafebcc64a9" providerId="LiveId" clId="{CF14E2E3-C080-2644-8F52-FEAC3B2E196D}" dt="2019-03-12T06:12:28.468" v="1031" actId="20577"/>
          <ac:spMkLst>
            <pc:docMk/>
            <pc:sldMk cId="4211260164" sldId="281"/>
            <ac:spMk id="2" creationId="{657F9850-F9A1-6448-B82D-9091AEF96605}"/>
          </ac:spMkLst>
        </pc:spChg>
        <pc:spChg chg="mod">
          <ac:chgData name="XIE Zheng" userId="2f5fcdafebcc64a9" providerId="LiveId" clId="{CF14E2E3-C080-2644-8F52-FEAC3B2E196D}" dt="2019-03-12T09:09:33.807" v="1319" actId="207"/>
          <ac:spMkLst>
            <pc:docMk/>
            <pc:sldMk cId="4211260164" sldId="281"/>
            <ac:spMk id="3" creationId="{A667DF63-1349-684B-86C6-3EC1E64DEDCA}"/>
          </ac:spMkLst>
        </pc:spChg>
      </pc:sldChg>
      <pc:sldChg chg="modSp add">
        <pc:chgData name="XIE Zheng" userId="2f5fcdafebcc64a9" providerId="LiveId" clId="{CF14E2E3-C080-2644-8F52-FEAC3B2E196D}" dt="2019-03-12T05:55:10.850" v="518" actId="20577"/>
        <pc:sldMkLst>
          <pc:docMk/>
          <pc:sldMk cId="3420756233" sldId="282"/>
        </pc:sldMkLst>
        <pc:spChg chg="mod">
          <ac:chgData name="XIE Zheng" userId="2f5fcdafebcc64a9" providerId="LiveId" clId="{CF14E2E3-C080-2644-8F52-FEAC3B2E196D}" dt="2019-03-12T05:55:10.850" v="518" actId="20577"/>
          <ac:spMkLst>
            <pc:docMk/>
            <pc:sldMk cId="3420756233" sldId="282"/>
            <ac:spMk id="3" creationId="{A667DF63-1349-684B-86C6-3EC1E64DEDCA}"/>
          </ac:spMkLst>
        </pc:spChg>
      </pc:sldChg>
      <pc:sldChg chg="modSp add">
        <pc:chgData name="XIE Zheng" userId="2f5fcdafebcc64a9" providerId="LiveId" clId="{CF14E2E3-C080-2644-8F52-FEAC3B2E196D}" dt="2019-03-12T09:49:21.812" v="1333" actId="20577"/>
        <pc:sldMkLst>
          <pc:docMk/>
          <pc:sldMk cId="247997661" sldId="283"/>
        </pc:sldMkLst>
        <pc:spChg chg="mod">
          <ac:chgData name="XIE Zheng" userId="2f5fcdafebcc64a9" providerId="LiveId" clId="{CF14E2E3-C080-2644-8F52-FEAC3B2E196D}" dt="2019-03-12T09:49:21.812" v="1333" actId="20577"/>
          <ac:spMkLst>
            <pc:docMk/>
            <pc:sldMk cId="247997661" sldId="283"/>
            <ac:spMk id="3" creationId="{A667DF63-1349-684B-86C6-3EC1E64DEDCA}"/>
          </ac:spMkLst>
        </pc:spChg>
      </pc:sldChg>
      <pc:sldChg chg="addSp modSp add">
        <pc:chgData name="XIE Zheng" userId="2f5fcdafebcc64a9" providerId="LiveId" clId="{CF14E2E3-C080-2644-8F52-FEAC3B2E196D}" dt="2019-03-12T10:10:53.409" v="1338" actId="1076"/>
        <pc:sldMkLst>
          <pc:docMk/>
          <pc:sldMk cId="4282966852" sldId="284"/>
        </pc:sldMkLst>
        <pc:spChg chg="mod">
          <ac:chgData name="XIE Zheng" userId="2f5fcdafebcc64a9" providerId="LiveId" clId="{CF14E2E3-C080-2644-8F52-FEAC3B2E196D}" dt="2019-03-12T06:18:45.145" v="1077" actId="1035"/>
          <ac:spMkLst>
            <pc:docMk/>
            <pc:sldMk cId="4282966852" sldId="284"/>
            <ac:spMk id="3" creationId="{A667DF63-1349-684B-86C6-3EC1E64DEDCA}"/>
          </ac:spMkLst>
        </pc:spChg>
        <pc:spChg chg="add mod">
          <ac:chgData name="XIE Zheng" userId="2f5fcdafebcc64a9" providerId="LiveId" clId="{CF14E2E3-C080-2644-8F52-FEAC3B2E196D}" dt="2019-03-12T10:10:53.409" v="1338" actId="1076"/>
          <ac:spMkLst>
            <pc:docMk/>
            <pc:sldMk cId="4282966852" sldId="284"/>
            <ac:spMk id="4" creationId="{8C56E5B7-1D07-CA4C-B1C7-CE1DDBFD5590}"/>
          </ac:spMkLst>
        </pc:spChg>
      </pc:sldChg>
      <pc:sldChg chg="modSp add modAnim modNotesTx">
        <pc:chgData name="XIE Zheng" userId="2f5fcdafebcc64a9" providerId="LiveId" clId="{CF14E2E3-C080-2644-8F52-FEAC3B2E196D}" dt="2019-03-12T06:24:00.376" v="1146" actId="20577"/>
        <pc:sldMkLst>
          <pc:docMk/>
          <pc:sldMk cId="3881505897" sldId="285"/>
        </pc:sldMkLst>
        <pc:spChg chg="mod">
          <ac:chgData name="XIE Zheng" userId="2f5fcdafebcc64a9" providerId="LiveId" clId="{CF14E2E3-C080-2644-8F52-FEAC3B2E196D}" dt="2019-03-12T06:16:49.954" v="1069" actId="1036"/>
          <ac:spMkLst>
            <pc:docMk/>
            <pc:sldMk cId="3881505897" sldId="285"/>
            <ac:spMk id="10" creationId="{3910D27B-5784-CB49-A461-A740C9B27E3C}"/>
          </ac:spMkLst>
        </pc:spChg>
        <pc:picChg chg="mod">
          <ac:chgData name="XIE Zheng" userId="2f5fcdafebcc64a9" providerId="LiveId" clId="{CF14E2E3-C080-2644-8F52-FEAC3B2E196D}" dt="2019-03-12T06:16:06.738" v="1050" actId="1076"/>
          <ac:picMkLst>
            <pc:docMk/>
            <pc:sldMk cId="3881505897" sldId="285"/>
            <ac:picMk id="9" creationId="{CC185828-503E-1A4E-9602-85B5FB9706B1}"/>
          </ac:picMkLst>
        </pc:picChg>
      </pc:sldChg>
    </pc:docChg>
  </pc:docChgLst>
  <pc:docChgLst>
    <pc:chgData name="XIE Zheng" userId="2f5fcdafebcc64a9" providerId="LiveId" clId="{4A3647CA-C3E5-BC41-8ACB-9D370F11C5F2}"/>
    <pc:docChg chg="undo redo custSel addSld delSld modSld sldOrd">
      <pc:chgData name="XIE Zheng" userId="2f5fcdafebcc64a9" providerId="LiveId" clId="{4A3647CA-C3E5-BC41-8ACB-9D370F11C5F2}" dt="2019-03-01T09:37:47.143" v="1194" actId="20577"/>
      <pc:docMkLst>
        <pc:docMk/>
      </pc:docMkLst>
      <pc:sldChg chg="modSp">
        <pc:chgData name="XIE Zheng" userId="2f5fcdafebcc64a9" providerId="LiveId" clId="{4A3647CA-C3E5-BC41-8ACB-9D370F11C5F2}" dt="2019-02-27T11:04:19.005" v="784" actId="1035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7T11:04:19.005" v="784" actId="1035"/>
          <ac:spMkLst>
            <pc:docMk/>
            <pc:sldMk cId="3680246642" sldId="256"/>
            <ac:spMk id="3" creationId="{89E1DE45-0CB5-BC4D-81AB-1B5ED14E5339}"/>
          </ac:spMkLst>
        </pc:spChg>
      </pc:sldChg>
      <pc:sldChg chg="addSp modSp modNotesTx">
        <pc:chgData name="XIE Zheng" userId="2f5fcdafebcc64a9" providerId="LiveId" clId="{4A3647CA-C3E5-BC41-8ACB-9D370F11C5F2}" dt="2019-02-27T11:07:09.693" v="787" actId="14100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7T11:03:29.831" v="737" actId="20577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02:00.501" v="686" actId="13822"/>
          <ac:spMkLst>
            <pc:docMk/>
            <pc:sldMk cId="1888272582" sldId="257"/>
            <ac:spMk id="4" creationId="{750800FB-0B00-AD4F-94AC-642B10E8C4BA}"/>
          </ac:spMkLst>
        </pc:spChg>
        <pc:spChg chg="add mod">
          <ac:chgData name="XIE Zheng" userId="2f5fcdafebcc64a9" providerId="LiveId" clId="{4A3647CA-C3E5-BC41-8ACB-9D370F11C5F2}" dt="2019-02-27T11:07:09.693" v="787" actId="14100"/>
          <ac:spMkLst>
            <pc:docMk/>
            <pc:sldMk cId="1888272582" sldId="257"/>
            <ac:spMk id="7" creationId="{7F3F1A03-50EE-D24F-9EF6-071152908167}"/>
          </ac:spMkLst>
        </pc:spChg>
        <pc:cxnChg chg="add mod">
          <ac:chgData name="XIE Zheng" userId="2f5fcdafebcc64a9" providerId="LiveId" clId="{4A3647CA-C3E5-BC41-8ACB-9D370F11C5F2}" dt="2019-02-27T11:02:29.679" v="688" actId="1582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modSp">
        <pc:chgData name="XIE Zheng" userId="2f5fcdafebcc64a9" providerId="LiveId" clId="{4A3647CA-C3E5-BC41-8ACB-9D370F11C5F2}" dt="2019-02-27T11:23:34.522" v="1181" actId="20577"/>
        <pc:sldMkLst>
          <pc:docMk/>
          <pc:sldMk cId="1545639116" sldId="258"/>
        </pc:sldMkLst>
        <pc:spChg chg="mod">
          <ac:chgData name="XIE Zheng" userId="2f5fcdafebcc64a9" providerId="LiveId" clId="{4A3647CA-C3E5-BC41-8ACB-9D370F11C5F2}" dt="2019-02-27T11:23:34.522" v="1181" actId="20577"/>
          <ac:spMkLst>
            <pc:docMk/>
            <pc:sldMk cId="1545639116" sldId="258"/>
            <ac:spMk id="2" creationId="{2173A906-370C-DC4B-8392-A4DED4656339}"/>
          </ac:spMkLst>
        </pc:spChg>
      </pc:sldChg>
    </pc:docChg>
  </pc:docChgLst>
  <pc:docChgLst>
    <pc:chgData name="XIE Zheng" userId="2f5fcdafebcc64a9" providerId="LiveId" clId="{233A96C1-8E99-5B48-AAF3-7F1C4E41D791}"/>
    <pc:docChg chg="undo redo custSel addSld delSld modSld sldOrd">
      <pc:chgData name="XIE Zheng" userId="2f5fcdafebcc64a9" providerId="LiveId" clId="{233A96C1-8E99-5B48-AAF3-7F1C4E41D791}" dt="2019-03-08T15:21:18.768" v="3331" actId="207"/>
      <pc:docMkLst>
        <pc:docMk/>
      </pc:docMkLst>
      <pc:sldChg chg="modSp">
        <pc:chgData name="XIE Zheng" userId="2f5fcdafebcc64a9" providerId="LiveId" clId="{233A96C1-8E99-5B48-AAF3-7F1C4E41D791}" dt="2019-03-05T06:41:30.761" v="24" actId="20577"/>
        <pc:sldMkLst>
          <pc:docMk/>
          <pc:sldMk cId="3680246642" sldId="256"/>
        </pc:sldMkLst>
        <pc:spChg chg="mod">
          <ac:chgData name="XIE Zheng" userId="2f5fcdafebcc64a9" providerId="LiveId" clId="{233A96C1-8E99-5B48-AAF3-7F1C4E41D791}" dt="2019-03-05T06:41:30.761" v="24" actId="20577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233A96C1-8E99-5B48-AAF3-7F1C4E41D791}" dt="2019-03-05T06:41:17.845" v="9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delSp modSp">
        <pc:chgData name="XIE Zheng" userId="2f5fcdafebcc64a9" providerId="LiveId" clId="{233A96C1-8E99-5B48-AAF3-7F1C4E41D791}" dt="2019-03-05T06:45:21.906" v="139" actId="14100"/>
        <pc:sldMkLst>
          <pc:docMk/>
          <pc:sldMk cId="1888272582" sldId="257"/>
        </pc:sldMkLst>
        <pc:spChg chg="mod">
          <ac:chgData name="XIE Zheng" userId="2f5fcdafebcc64a9" providerId="LiveId" clId="{233A96C1-8E99-5B48-AAF3-7F1C4E41D791}" dt="2019-03-05T06:42:04.208" v="34" actId="20577"/>
          <ac:spMkLst>
            <pc:docMk/>
            <pc:sldMk cId="1888272582" sldId="257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6:45:21.906" v="139" actId="14100"/>
          <ac:spMkLst>
            <pc:docMk/>
            <pc:sldMk cId="1888272582" sldId="257"/>
            <ac:spMk id="3" creationId="{A667DF63-1349-684B-86C6-3EC1E64DEDC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4" creationId="{750800FB-0B00-AD4F-94AC-642B10E8C4B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7" creationId="{7F3F1A03-50EE-D24F-9EF6-071152908167}"/>
          </ac:spMkLst>
        </pc:spChg>
        <pc:cxnChg chg="del">
          <ac:chgData name="XIE Zheng" userId="2f5fcdafebcc64a9" providerId="LiveId" clId="{233A96C1-8E99-5B48-AAF3-7F1C4E41D791}" dt="2019-03-05T06:42:13.171" v="35" actId="478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addSp delSp modSp add">
        <pc:chgData name="XIE Zheng" userId="2f5fcdafebcc64a9" providerId="LiveId" clId="{233A96C1-8E99-5B48-AAF3-7F1C4E41D791}" dt="2019-03-06T11:03:06.873" v="3268" actId="20577"/>
        <pc:sldMkLst>
          <pc:docMk/>
          <pc:sldMk cId="1995846587" sldId="260"/>
        </pc:sldMkLst>
        <pc:spChg chg="mod">
          <ac:chgData name="XIE Zheng" userId="2f5fcdafebcc64a9" providerId="LiveId" clId="{233A96C1-8E99-5B48-AAF3-7F1C4E41D791}" dt="2019-03-06T11:03:00.653" v="3266" actId="403"/>
          <ac:spMkLst>
            <pc:docMk/>
            <pc:sldMk cId="1995846587" sldId="260"/>
            <ac:spMk id="3" creationId="{E3EF6274-53C1-ED4F-9348-9EB58908A0A6}"/>
          </ac:spMkLst>
        </pc:spChg>
        <pc:spChg chg="add del mod">
          <ac:chgData name="XIE Zheng" userId="2f5fcdafebcc64a9" providerId="LiveId" clId="{233A96C1-8E99-5B48-AAF3-7F1C4E41D791}" dt="2019-03-05T06:50:46.874" v="174" actId="478"/>
          <ac:spMkLst>
            <pc:docMk/>
            <pc:sldMk cId="1995846587" sldId="260"/>
            <ac:spMk id="4" creationId="{19B73F9B-9D90-A94A-AC6C-24D8BB73BD08}"/>
          </ac:spMkLst>
        </pc:spChg>
        <pc:spChg chg="add del">
          <ac:chgData name="XIE Zheng" userId="2f5fcdafebcc64a9" providerId="LiveId" clId="{233A96C1-8E99-5B48-AAF3-7F1C4E41D791}" dt="2019-03-05T06:49:24.365" v="152"/>
          <ac:spMkLst>
            <pc:docMk/>
            <pc:sldMk cId="1995846587" sldId="260"/>
            <ac:spMk id="5" creationId="{AEDED821-B729-0F46-9638-ADC2EF321199}"/>
          </ac:spMkLst>
        </pc:spChg>
        <pc:spChg chg="add mod">
          <ac:chgData name="XIE Zheng" userId="2f5fcdafebcc64a9" providerId="LiveId" clId="{233A96C1-8E99-5B48-AAF3-7F1C4E41D791}" dt="2019-03-06T11:03:06.873" v="3268" actId="20577"/>
          <ac:spMkLst>
            <pc:docMk/>
            <pc:sldMk cId="1995846587" sldId="260"/>
            <ac:spMk id="6" creationId="{34026801-C274-8F45-BF37-B7E6A0EBF169}"/>
          </ac:spMkLst>
        </pc:spChg>
      </pc:sldChg>
      <pc:sldChg chg="modSp add">
        <pc:chgData name="XIE Zheng" userId="2f5fcdafebcc64a9" providerId="LiveId" clId="{233A96C1-8E99-5B48-AAF3-7F1C4E41D791}" dt="2019-03-05T06:51:42.251" v="191" actId="20577"/>
        <pc:sldMkLst>
          <pc:docMk/>
          <pc:sldMk cId="3426362650" sldId="261"/>
        </pc:sldMkLst>
        <pc:spChg chg="mod">
          <ac:chgData name="XIE Zheng" userId="2f5fcdafebcc64a9" providerId="LiveId" clId="{233A96C1-8E99-5B48-AAF3-7F1C4E41D791}" dt="2019-03-05T06:51:42.251" v="191" actId="20577"/>
          <ac:spMkLst>
            <pc:docMk/>
            <pc:sldMk cId="3426362650" sldId="261"/>
            <ac:spMk id="2" creationId="{2173A906-370C-DC4B-8392-A4DED46563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EA04-B6AB-A74B-91B6-9669E79E7D12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D14C-1D7B-1448-8105-F45CBBFC94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50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63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05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38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31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01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56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2020/3/5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3/5/2020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8515350" cy="2387600"/>
          </a:xfrm>
        </p:spPr>
        <p:txBody>
          <a:bodyPr/>
          <a:lstStyle/>
          <a:p>
            <a:r>
              <a:rPr kumimoji="1" lang="zh-CN" altLang="en-US" dirty="0"/>
              <a:t>第三周 文件操作</a:t>
            </a:r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427BD2-BD5C-2142-87FF-634F4329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57A2BF-FF28-B744-85E2-4431F8A1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21" y="1771837"/>
            <a:ext cx="8660753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检查形式：不指定各个函数名称和接口，自行实现</a:t>
            </a:r>
            <a:endParaRPr kumimoji="1" lang="en-US" altLang="zh-CN" sz="1600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助教会在你的</a:t>
            </a:r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main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函数特定位置添加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printBinaryFile</a:t>
            </a:r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函数，去检查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dat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文件的正确性。</a:t>
            </a:r>
            <a:endParaRPr kumimoji="1" lang="en-US" altLang="zh-CN" sz="1600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执行时，助教会按照第一页给出的顺序操作： </a:t>
            </a:r>
            <a:endParaRPr kumimoji="1" lang="en-US" altLang="zh-CN" sz="1600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1.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打印输入提示，等待助教输入多行数据，以</a:t>
            </a:r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结束，此时学生代码应生成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grade.dat</a:t>
            </a:r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助教通过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printBinaryFile</a:t>
            </a:r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函数读取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dat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文件，输出检查</a:t>
            </a:r>
            <a:endParaRPr kumimoji="1" lang="en-US" altLang="zh-CN" sz="1600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学生代码应继续读回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dat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文件，并做屏幕输出。见前面</a:t>
            </a:r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step2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描述</a:t>
            </a:r>
            <a:endParaRPr kumimoji="1" lang="en-US" altLang="zh-CN" sz="1600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3.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学生代码继续自行对成绩计算、排序并写入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grade_update.txt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 助教打开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grade_update.txt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检查</a:t>
            </a:r>
            <a:endParaRPr kumimoji="1" lang="en-US" altLang="zh-CN" sz="1600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4.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打印输入提示，等待助教输入修改行数及名字， 修改后写回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dat</a:t>
            </a:r>
            <a:r>
              <a:rPr kumimoji="1" lang="zh-CN" altLang="en-US" sz="16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 </a:t>
            </a:r>
            <a:r>
              <a:rPr kumimoji="1" lang="zh-CN" altLang="en-US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注意是在未排序数据上修改，而非排序后版本。</a:t>
            </a:r>
            <a:endParaRPr kumimoji="1" lang="en-US" altLang="zh-CN" sz="1600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zh-CN" altLang="en-US" sz="1600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04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6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缺失</a:t>
            </a:r>
            <a:r>
              <a:rPr lang="zh-CN" altLang="en-US" sz="3200" dirty="0"/>
              <a:t>值处理与归一化</a:t>
            </a:r>
            <a:endParaRPr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53327" y="1402600"/>
            <a:ext cx="82911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实验数据：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wine.txt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文件格式示例，编码为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码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数据集包含来自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种不同起源的葡萄酒的共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178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条记录。通过对其分析可以帮助推断葡萄酒的起源。每行代表一条记录。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每行第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列表示酒的来源，有三种。后面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个属性是葡萄酒的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种化学成分含量，都是实数。属性值有可能是缺失的，缺失的值用“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”替代。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6590" y="6550223"/>
            <a:ext cx="3585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http://archive.ics.uci.edu/ml/datasets/Wine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" y="1871662"/>
            <a:ext cx="7856471" cy="1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4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r>
              <a:rPr lang="zh-CN" altLang="en-US" sz="3200" dirty="0"/>
              <a:t>：缺失值处理与归一化</a:t>
            </a:r>
            <a:r>
              <a:rPr lang="en-US" altLang="zh-CN" sz="3200" dirty="0"/>
              <a:t> </a:t>
            </a:r>
            <a:r>
              <a:rPr lang="zh-CN" altLang="en-US" sz="3200" dirty="0"/>
              <a:t>（续）</a:t>
            </a:r>
            <a:endParaRPr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0989" y="1499428"/>
                <a:ext cx="7886700" cy="490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实验要求：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、从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ASCI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文件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wine.txt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中读取记录。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2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、如果某个属性是缺失的，用该属性的平均值来填充，并按原排列顺序写入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二进制文件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wine_cpl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.dat。注意：所有属性值都只保留一</a:t>
                </a:r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位</a:t>
                </a:r>
                <a:r>
                  <a:rPr lang="zh-CN" altLang="en-US" sz="2000" smtClean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小数写入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文件。</a:t>
                </a: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、将所有属性按照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min-max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方法归一化，按原排列写入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文本文件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wine_norm.csv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中，结果保留一位小数。如果属性最大值和最小值相同，则都归一化为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说明：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min-max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归一化方法： 将属性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楷体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的每个值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楷体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替换为：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/>
                              <a:ea typeface="楷体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  <a:ea typeface="楷体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  <a:ea typeface="楷体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  <a:ea typeface="楷体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  <a:ea typeface="楷体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  <a:ea typeface="楷体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楷体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𝑚𝑎𝑥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楷体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𝑚𝑖𝑛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分别代表属性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楷体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的所有数据的最大和最小值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)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文本文件的读写使用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fscanf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fprintf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函数；二进制文件的读写使用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fread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fwrite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函数。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89" y="1499428"/>
                <a:ext cx="7886700" cy="4904163"/>
              </a:xfrm>
              <a:prstGeom prst="rect">
                <a:avLst/>
              </a:prstGeom>
              <a:blipFill>
                <a:blip r:embed="rId2"/>
                <a:stretch>
                  <a:fillRect l="-1237" t="-995" r="-77" b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82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114799" y="5065599"/>
            <a:ext cx="2676405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114800" y="3475949"/>
            <a:ext cx="2676405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51096" y="3475950"/>
            <a:ext cx="1484141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320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以左图的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wine.txt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文件为例，程序运行后，应该得到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wine_cpl.dat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wine_norm.csv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两个文件（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都保留一位小数，注意记得行尾写入换行符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），如右图所示：</a:t>
            </a:r>
          </a:p>
        </p:txBody>
      </p:sp>
      <p:sp>
        <p:nvSpPr>
          <p:cNvPr id="3" name="矩形 2"/>
          <p:cNvSpPr/>
          <p:nvPr/>
        </p:nvSpPr>
        <p:spPr>
          <a:xfrm>
            <a:off x="851096" y="34759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1,3,3,#,4,3,10</a:t>
            </a:r>
          </a:p>
          <a:p>
            <a:r>
              <a:rPr lang="zh-CN" altLang="en-US" dirty="0"/>
              <a:t>1,2,2,2,3,2,10</a:t>
            </a:r>
          </a:p>
          <a:p>
            <a:r>
              <a:rPr lang="zh-CN" altLang="en-US" dirty="0"/>
              <a:t>1,4,#,4,#,4,10</a:t>
            </a:r>
          </a:p>
          <a:p>
            <a:r>
              <a:rPr lang="zh-CN" altLang="en-US" dirty="0"/>
              <a:t>1,1,4,3,5,5,10</a:t>
            </a:r>
          </a:p>
        </p:txBody>
      </p:sp>
      <p:sp>
        <p:nvSpPr>
          <p:cNvPr id="7" name="矩形 6"/>
          <p:cNvSpPr/>
          <p:nvPr/>
        </p:nvSpPr>
        <p:spPr>
          <a:xfrm>
            <a:off x="4114800" y="34759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,1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,5</a:t>
            </a:r>
            <a:r>
              <a:rPr lang="en-US" altLang="zh-CN" dirty="0"/>
              <a:t>.0</a:t>
            </a:r>
            <a:r>
              <a:rPr lang="zh-CN" altLang="en-US" dirty="0"/>
              <a:t>,5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14800" y="50655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,0.7,0.5,0.5,0.5,0.3,1.0</a:t>
            </a:r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,0.3,0.0,0.0,0.0,0.0,1.0</a:t>
            </a:r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,1.0,0.5,1.0,0.5,0.7,1.0</a:t>
            </a:r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,0.0,1.0,0.5,1.0,1.0,1.0</a:t>
            </a:r>
          </a:p>
        </p:txBody>
      </p:sp>
      <p:sp>
        <p:nvSpPr>
          <p:cNvPr id="13" name="矩形 12"/>
          <p:cNvSpPr/>
          <p:nvPr/>
        </p:nvSpPr>
        <p:spPr>
          <a:xfrm>
            <a:off x="6791205" y="3891447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wine_cpl.dat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85153" y="5481097"/>
            <a:ext cx="180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wine_norm.csv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67092" y="4709812"/>
            <a:ext cx="105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wine.txt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63" y="5380672"/>
            <a:ext cx="4082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检查方式：</a:t>
            </a:r>
            <a:endParaRPr lang="en-US" altLang="zh-CN" b="1" dirty="0" smtClean="0"/>
          </a:p>
          <a:p>
            <a:r>
              <a:rPr lang="zh-CN" altLang="en-US" b="1" dirty="0" smtClean="0"/>
              <a:t>读入</a:t>
            </a:r>
            <a:r>
              <a:rPr lang="en-US" altLang="zh-CN" b="1" dirty="0" smtClean="0"/>
              <a:t>wine.txt, </a:t>
            </a:r>
            <a:r>
              <a:rPr lang="zh-CN" altLang="en-US" b="1" dirty="0" smtClean="0"/>
              <a:t>输出指定的两个文件。</a:t>
            </a:r>
            <a:endParaRPr lang="en-US" altLang="zh-CN" b="1" dirty="0" smtClean="0"/>
          </a:p>
          <a:p>
            <a:r>
              <a:rPr lang="zh-CN" altLang="en-US" b="1" dirty="0" smtClean="0"/>
              <a:t>助教检查两个输出的结果。</a:t>
            </a:r>
            <a:endParaRPr lang="en-US" altLang="zh-CN" b="1" dirty="0" smtClean="0"/>
          </a:p>
          <a:p>
            <a:r>
              <a:rPr lang="zh-CN" altLang="en-US" b="1" dirty="0" smtClean="0"/>
              <a:t>注意：作业给出的</a:t>
            </a:r>
            <a:r>
              <a:rPr lang="en-US" altLang="zh-CN" b="1" dirty="0" smtClean="0"/>
              <a:t>wine.txt</a:t>
            </a:r>
            <a:r>
              <a:rPr lang="zh-CN" altLang="en-US" b="1" dirty="0" smtClean="0"/>
              <a:t>只是示例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678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55000" lnSpcReduction="20000"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从键盘输入下述样例数据（红色），到遇到字符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退出终止输入（数据行数以遇到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结束为标准），构筑相应的数据结构（其中学生名称为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char[30], 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学号，各成绩为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，列之间空格，行</a:t>
            </a:r>
            <a:r>
              <a:rPr kumimoji="1"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</a:t>
            </a:r>
            <a:r>
              <a:rPr kumimoji="1"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回车）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保存数据，并将数据以二进制形式写入文件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grade.dat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中，从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grade.dat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文件中读取数据到内存数据结构并显示，在此数据结构上分别完成两个不同的任务：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）计算每个学生的总分数，并在最后一列添加“学生总分”项，并按照总分降序排序，结果写入文本文件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grade_update.txt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）对数据记录的第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条（用户指定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，此处可以不考虑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的合法性）中的姓名按照用户指定的姓名进行修改。如示例中将第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条记录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修改为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Simba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，并将结果存回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grade.dat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文件中。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学生名称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学生学号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数学成绩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语文成绩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英语成绩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Garfield 	100310121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72</a:t>
            </a:r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83</a:t>
            </a:r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90</a:t>
            </a:r>
            <a:endParaRPr kumimoji="1"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Snoopy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100310122    88       92</a:t>
            </a:r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78</a:t>
            </a:r>
            <a:endParaRPr kumimoji="1"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100310125</a:t>
            </a:r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76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83</a:t>
            </a:r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66</a:t>
            </a:r>
            <a:endParaRPr kumimoji="1"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Jerry 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100310126</a:t>
            </a:r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85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92 </a:t>
            </a:r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83</a:t>
            </a:r>
            <a:endParaRPr kumimoji="1"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06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数据准备（每行回车，每行字符都空一个空格）</a:t>
            </a:r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下图为两组测试用</a:t>
            </a:r>
            <a:r>
              <a:rPr kumimoji="1"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例数据示例</a:t>
            </a:r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E8FC588-B2F7-4EF4-82D9-96197C51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62" y="3173557"/>
            <a:ext cx="5591216" cy="35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2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输入第一组测试数据</a:t>
            </a:r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140DF63-2615-4171-8C47-1C359C4A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2" y="2547747"/>
            <a:ext cx="5010187" cy="29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1" y="1410796"/>
            <a:ext cx="8789807" cy="505618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3.STEP1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：显示输入内容，同时将数据输入到到</a:t>
            </a:r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grade.dat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文件中，第二段屏幕上打印是通过一个</a:t>
            </a:r>
            <a:r>
              <a:rPr kumimoji="1"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printBinaryFile</a:t>
            </a:r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函数来完成的，该函数是助教检查的函数，直接读</a:t>
            </a:r>
            <a:r>
              <a:rPr kumimoji="1"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grade.dat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文件，不需在作业中实现。</a:t>
            </a:r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B95AF15-9DFB-458D-8CF5-5DB74CA3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0" y="3654054"/>
            <a:ext cx="3097231" cy="28129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5CE6463-967D-4ABB-B436-FB533DE6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24" y="4354157"/>
            <a:ext cx="3848128" cy="14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4.STEP2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：从</a:t>
            </a:r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grade.dat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文件中读入到数据结构，然后显示该结构</a:t>
            </a:r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10B1BA5-2DFB-43CA-952E-CC12F07F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7" y="2742271"/>
            <a:ext cx="4191031" cy="229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8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5.STEP3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：按总成绩降序写入到文本文件</a:t>
            </a:r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grade_update.txt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63E74A3-1395-4BB9-9AE8-E31904D2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32" y="2892568"/>
            <a:ext cx="4162455" cy="274798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="" xmlns:a16="http://schemas.microsoft.com/office/drawing/2014/main" id="{19ACF5D2-4996-4356-B122-518B0691F229}"/>
              </a:ext>
            </a:extLst>
          </p:cNvPr>
          <p:cNvSpPr/>
          <p:nvPr/>
        </p:nvSpPr>
        <p:spPr>
          <a:xfrm>
            <a:off x="300037" y="5210849"/>
            <a:ext cx="3073253" cy="4909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295C286-F131-4098-BA9C-6AD2AE09A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089" y="3094824"/>
            <a:ext cx="3424263" cy="20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6.STEP4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：根据用户指定的第</a:t>
            </a:r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行，换为名字为</a:t>
            </a:r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Aladdin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，然后写入文件</a:t>
            </a:r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grade.dat,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显示结果为</a:t>
            </a:r>
            <a:r>
              <a:rPr kumimoji="1"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printBinaryFile</a:t>
            </a:r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函数的结果，该函数为助教使用</a:t>
            </a:r>
            <a:endParaRPr kumimoji="1"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84FF3EC8-7260-4280-853B-90438C50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34" y="3651817"/>
            <a:ext cx="4119593" cy="30480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E63B3CA-85F0-4BB7-AA11-45F475B7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68" y="3286865"/>
            <a:ext cx="4576796" cy="3586189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4DC8E5B9-6EF7-4F65-B269-3CFF1857D127}"/>
              </a:ext>
            </a:extLst>
          </p:cNvPr>
          <p:cNvSpPr/>
          <p:nvPr/>
        </p:nvSpPr>
        <p:spPr>
          <a:xfrm>
            <a:off x="-5711" y="6428002"/>
            <a:ext cx="1206034" cy="329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414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10945</TotalTime>
  <Words>1116</Words>
  <Application>Microsoft Office PowerPoint</Application>
  <PresentationFormat>全屏显示(4:3)</PresentationFormat>
  <Paragraphs>84</Paragraphs>
  <Slides>15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主题1</vt:lpstr>
      <vt:lpstr>1_WelcomeDoc</vt:lpstr>
      <vt:lpstr>第三周 文件操作</vt:lpstr>
      <vt:lpstr>练习一</vt:lpstr>
      <vt:lpstr>文件读写</vt:lpstr>
      <vt:lpstr>文件读写</vt:lpstr>
      <vt:lpstr>文件读写</vt:lpstr>
      <vt:lpstr>文件读写</vt:lpstr>
      <vt:lpstr>文件读写</vt:lpstr>
      <vt:lpstr>文件读写</vt:lpstr>
      <vt:lpstr>文件读写</vt:lpstr>
      <vt:lpstr>PowerPoint 演示文稿</vt:lpstr>
      <vt:lpstr>练习二</vt:lpstr>
      <vt:lpstr>缺失值处理与归一化</vt:lpstr>
      <vt:lpstr>题目1：缺失值处理与归一化 （续）</vt:lpstr>
      <vt:lpstr>示例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Lei Bu</cp:lastModifiedBy>
  <cp:revision>75</cp:revision>
  <dcterms:created xsi:type="dcterms:W3CDTF">2019-01-19T16:30:10Z</dcterms:created>
  <dcterms:modified xsi:type="dcterms:W3CDTF">2020-03-04T16:34:02Z</dcterms:modified>
</cp:coreProperties>
</file>