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3" r:id="rId5"/>
    <p:sldId id="259" r:id="rId6"/>
    <p:sldId id="264" r:id="rId7"/>
    <p:sldId id="262" r:id="rId8"/>
    <p:sldId id="260" r:id="rId9"/>
    <p:sldId id="261"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91CCC-FA10-47DD-B013-539155E37BA5}" type="datetimeFigureOut">
              <a:rPr lang="zh-CN" altLang="en-US" smtClean="0"/>
              <a:t>2020/7/8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93D20-743C-44FC-9644-B1611895C5D8}" type="slidenum">
              <a:rPr lang="zh-CN" altLang="en-US" smtClean="0"/>
              <a:t>‹#›</a:t>
            </a:fld>
            <a:endParaRPr lang="zh-CN" altLang="en-US"/>
          </a:p>
        </p:txBody>
      </p:sp>
    </p:spTree>
    <p:extLst>
      <p:ext uri="{BB962C8B-B14F-4D97-AF65-F5344CB8AC3E}">
        <p14:creationId xmlns:p14="http://schemas.microsoft.com/office/powerpoint/2010/main" val="1857549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03AC3-5061-4659-8437-D716550E33C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1C7F585-81EF-4653-A4E6-C6C024A312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7176B9C-84B4-4B38-87A3-A57A55E7A1DD}"/>
              </a:ext>
            </a:extLst>
          </p:cNvPr>
          <p:cNvSpPr>
            <a:spLocks noGrp="1"/>
          </p:cNvSpPr>
          <p:nvPr>
            <p:ph type="dt" sz="half" idx="10"/>
          </p:nvPr>
        </p:nvSpPr>
        <p:spPr/>
        <p:txBody>
          <a:bodyPr/>
          <a:lstStyle/>
          <a:p>
            <a:fld id="{F68B3EA7-3C08-4847-8D2A-B42EE847091B}" type="datetime1">
              <a:rPr lang="zh-CN" altLang="en-US" smtClean="0"/>
              <a:t>2020/7/8</a:t>
            </a:fld>
            <a:endParaRPr lang="zh-CN" altLang="en-US"/>
          </a:p>
        </p:txBody>
      </p:sp>
      <p:sp>
        <p:nvSpPr>
          <p:cNvPr id="5" name="页脚占位符 4">
            <a:extLst>
              <a:ext uri="{FF2B5EF4-FFF2-40B4-BE49-F238E27FC236}">
                <a16:creationId xmlns:a16="http://schemas.microsoft.com/office/drawing/2014/main" id="{26BA31D3-69FE-45CA-A4BC-0F68667257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C13275-C3D3-44FB-AFD3-3CE17639E355}"/>
              </a:ext>
            </a:extLst>
          </p:cNvPr>
          <p:cNvSpPr>
            <a:spLocks noGrp="1"/>
          </p:cNvSpPr>
          <p:nvPr>
            <p:ph type="sldNum" sz="quarter" idx="12"/>
          </p:nvPr>
        </p:nvSpPr>
        <p:spPr/>
        <p:txBody>
          <a:bodyPr/>
          <a:lstStyle/>
          <a:p>
            <a:fld id="{DC57D34A-93F3-4B6E-A825-4B120DDEE0CA}" type="slidenum">
              <a:rPr lang="zh-CN" altLang="en-US" smtClean="0"/>
              <a:t>‹#›</a:t>
            </a:fld>
            <a:endParaRPr lang="zh-CN" altLang="en-US"/>
          </a:p>
        </p:txBody>
      </p:sp>
    </p:spTree>
    <p:extLst>
      <p:ext uri="{BB962C8B-B14F-4D97-AF65-F5344CB8AC3E}">
        <p14:creationId xmlns:p14="http://schemas.microsoft.com/office/powerpoint/2010/main" val="2361441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23DE27-3131-44CA-A856-8D3BE7FFEA3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9D6D19A-E4D8-4EA5-840E-C67595ED551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2B8ACA-A136-48C0-A535-C4CDCA639933}"/>
              </a:ext>
            </a:extLst>
          </p:cNvPr>
          <p:cNvSpPr>
            <a:spLocks noGrp="1"/>
          </p:cNvSpPr>
          <p:nvPr>
            <p:ph type="dt" sz="half" idx="10"/>
          </p:nvPr>
        </p:nvSpPr>
        <p:spPr/>
        <p:txBody>
          <a:bodyPr/>
          <a:lstStyle/>
          <a:p>
            <a:fld id="{BE4E10BC-D7D8-4326-8A75-BA51909ABDCA}" type="datetime1">
              <a:rPr lang="zh-CN" altLang="en-US" smtClean="0"/>
              <a:t>2020/7/8</a:t>
            </a:fld>
            <a:endParaRPr lang="zh-CN" altLang="en-US"/>
          </a:p>
        </p:txBody>
      </p:sp>
      <p:sp>
        <p:nvSpPr>
          <p:cNvPr id="5" name="页脚占位符 4">
            <a:extLst>
              <a:ext uri="{FF2B5EF4-FFF2-40B4-BE49-F238E27FC236}">
                <a16:creationId xmlns:a16="http://schemas.microsoft.com/office/drawing/2014/main" id="{EDD07EC6-32F4-4D53-9586-81D25F96CC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3B06E9-0835-4604-8329-5E542E5B26CF}"/>
              </a:ext>
            </a:extLst>
          </p:cNvPr>
          <p:cNvSpPr>
            <a:spLocks noGrp="1"/>
          </p:cNvSpPr>
          <p:nvPr>
            <p:ph type="sldNum" sz="quarter" idx="12"/>
          </p:nvPr>
        </p:nvSpPr>
        <p:spPr/>
        <p:txBody>
          <a:bodyPr/>
          <a:lstStyle/>
          <a:p>
            <a:fld id="{DC57D34A-93F3-4B6E-A825-4B120DDEE0CA}" type="slidenum">
              <a:rPr lang="zh-CN" altLang="en-US" smtClean="0"/>
              <a:t>‹#›</a:t>
            </a:fld>
            <a:endParaRPr lang="zh-CN" altLang="en-US"/>
          </a:p>
        </p:txBody>
      </p:sp>
    </p:spTree>
    <p:extLst>
      <p:ext uri="{BB962C8B-B14F-4D97-AF65-F5344CB8AC3E}">
        <p14:creationId xmlns:p14="http://schemas.microsoft.com/office/powerpoint/2010/main" val="240538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0D7E1FD-6C37-4B2C-94F9-A97DFB20F4F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925AC3-08F9-4A69-A259-8AB1D086A97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763DC2-E653-4F5A-BB3F-5CFDCE8020B3}"/>
              </a:ext>
            </a:extLst>
          </p:cNvPr>
          <p:cNvSpPr>
            <a:spLocks noGrp="1"/>
          </p:cNvSpPr>
          <p:nvPr>
            <p:ph type="dt" sz="half" idx="10"/>
          </p:nvPr>
        </p:nvSpPr>
        <p:spPr/>
        <p:txBody>
          <a:bodyPr/>
          <a:lstStyle/>
          <a:p>
            <a:fld id="{6EF54DCE-2D1E-4223-825C-D984A97DD307}" type="datetime1">
              <a:rPr lang="zh-CN" altLang="en-US" smtClean="0"/>
              <a:t>2020/7/8</a:t>
            </a:fld>
            <a:endParaRPr lang="zh-CN" altLang="en-US"/>
          </a:p>
        </p:txBody>
      </p:sp>
      <p:sp>
        <p:nvSpPr>
          <p:cNvPr id="5" name="页脚占位符 4">
            <a:extLst>
              <a:ext uri="{FF2B5EF4-FFF2-40B4-BE49-F238E27FC236}">
                <a16:creationId xmlns:a16="http://schemas.microsoft.com/office/drawing/2014/main" id="{41D33E35-E77B-4CB6-B78D-1F1EC77C53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58B606-9A98-41B5-86F1-528B060B5EE4}"/>
              </a:ext>
            </a:extLst>
          </p:cNvPr>
          <p:cNvSpPr>
            <a:spLocks noGrp="1"/>
          </p:cNvSpPr>
          <p:nvPr>
            <p:ph type="sldNum" sz="quarter" idx="12"/>
          </p:nvPr>
        </p:nvSpPr>
        <p:spPr/>
        <p:txBody>
          <a:bodyPr/>
          <a:lstStyle/>
          <a:p>
            <a:fld id="{DC57D34A-93F3-4B6E-A825-4B120DDEE0CA}" type="slidenum">
              <a:rPr lang="zh-CN" altLang="en-US" smtClean="0"/>
              <a:t>‹#›</a:t>
            </a:fld>
            <a:endParaRPr lang="zh-CN" altLang="en-US"/>
          </a:p>
        </p:txBody>
      </p:sp>
    </p:spTree>
    <p:extLst>
      <p:ext uri="{BB962C8B-B14F-4D97-AF65-F5344CB8AC3E}">
        <p14:creationId xmlns:p14="http://schemas.microsoft.com/office/powerpoint/2010/main" val="369638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63BF9-99C7-4A79-9D9F-8A74739D08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7FE0A3-C6FE-4371-A93A-8444169A88F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7F39E1-A0AB-4B85-8451-059D35C7CF8D}"/>
              </a:ext>
            </a:extLst>
          </p:cNvPr>
          <p:cNvSpPr>
            <a:spLocks noGrp="1"/>
          </p:cNvSpPr>
          <p:nvPr>
            <p:ph type="dt" sz="half" idx="10"/>
          </p:nvPr>
        </p:nvSpPr>
        <p:spPr/>
        <p:txBody>
          <a:bodyPr/>
          <a:lstStyle/>
          <a:p>
            <a:fld id="{3C6C5595-38D1-4538-AF48-DD1EE9498D85}" type="datetime1">
              <a:rPr lang="zh-CN" altLang="en-US" smtClean="0"/>
              <a:t>2020/7/8</a:t>
            </a:fld>
            <a:endParaRPr lang="zh-CN" altLang="en-US"/>
          </a:p>
        </p:txBody>
      </p:sp>
      <p:sp>
        <p:nvSpPr>
          <p:cNvPr id="5" name="页脚占位符 4">
            <a:extLst>
              <a:ext uri="{FF2B5EF4-FFF2-40B4-BE49-F238E27FC236}">
                <a16:creationId xmlns:a16="http://schemas.microsoft.com/office/drawing/2014/main" id="{FA650163-CD42-49B5-A628-7816B8CB69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4DD53D-10CF-4709-83BD-235AA1CF7E38}"/>
              </a:ext>
            </a:extLst>
          </p:cNvPr>
          <p:cNvSpPr>
            <a:spLocks noGrp="1"/>
          </p:cNvSpPr>
          <p:nvPr>
            <p:ph type="sldNum" sz="quarter" idx="12"/>
          </p:nvPr>
        </p:nvSpPr>
        <p:spPr/>
        <p:txBody>
          <a:bodyPr/>
          <a:lstStyle/>
          <a:p>
            <a:fld id="{DC57D34A-93F3-4B6E-A825-4B120DDEE0CA}" type="slidenum">
              <a:rPr lang="zh-CN" altLang="en-US" smtClean="0"/>
              <a:t>‹#›</a:t>
            </a:fld>
            <a:endParaRPr lang="zh-CN" altLang="en-US"/>
          </a:p>
        </p:txBody>
      </p:sp>
    </p:spTree>
    <p:extLst>
      <p:ext uri="{BB962C8B-B14F-4D97-AF65-F5344CB8AC3E}">
        <p14:creationId xmlns:p14="http://schemas.microsoft.com/office/powerpoint/2010/main" val="3351721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72E120-3E6F-496A-A3DD-3189BEF3BCE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FA2E22A-9142-4341-8F79-5733DFEE8A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383D9AA-46E0-4F30-A31E-F141898414B8}"/>
              </a:ext>
            </a:extLst>
          </p:cNvPr>
          <p:cNvSpPr>
            <a:spLocks noGrp="1"/>
          </p:cNvSpPr>
          <p:nvPr>
            <p:ph type="dt" sz="half" idx="10"/>
          </p:nvPr>
        </p:nvSpPr>
        <p:spPr/>
        <p:txBody>
          <a:bodyPr/>
          <a:lstStyle/>
          <a:p>
            <a:fld id="{C63F48B1-8449-4D3B-BCD4-CF1B8151829C}" type="datetime1">
              <a:rPr lang="zh-CN" altLang="en-US" smtClean="0"/>
              <a:t>2020/7/8</a:t>
            </a:fld>
            <a:endParaRPr lang="zh-CN" altLang="en-US"/>
          </a:p>
        </p:txBody>
      </p:sp>
      <p:sp>
        <p:nvSpPr>
          <p:cNvPr id="5" name="页脚占位符 4">
            <a:extLst>
              <a:ext uri="{FF2B5EF4-FFF2-40B4-BE49-F238E27FC236}">
                <a16:creationId xmlns:a16="http://schemas.microsoft.com/office/drawing/2014/main" id="{A9396660-CAB9-4205-846F-EBD024EC55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11FB48-3BDE-42C4-8AB5-EC46B6E6FB7E}"/>
              </a:ext>
            </a:extLst>
          </p:cNvPr>
          <p:cNvSpPr>
            <a:spLocks noGrp="1"/>
          </p:cNvSpPr>
          <p:nvPr>
            <p:ph type="sldNum" sz="quarter" idx="12"/>
          </p:nvPr>
        </p:nvSpPr>
        <p:spPr/>
        <p:txBody>
          <a:bodyPr/>
          <a:lstStyle/>
          <a:p>
            <a:fld id="{DC57D34A-93F3-4B6E-A825-4B120DDEE0CA}" type="slidenum">
              <a:rPr lang="zh-CN" altLang="en-US" smtClean="0"/>
              <a:t>‹#›</a:t>
            </a:fld>
            <a:endParaRPr lang="zh-CN" altLang="en-US"/>
          </a:p>
        </p:txBody>
      </p:sp>
    </p:spTree>
    <p:extLst>
      <p:ext uri="{BB962C8B-B14F-4D97-AF65-F5344CB8AC3E}">
        <p14:creationId xmlns:p14="http://schemas.microsoft.com/office/powerpoint/2010/main" val="338798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2F716-9A70-4604-ADF1-DC41FD064D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668D68-8B5F-47BD-A765-55D9FEE3527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53ECC68-46B1-470A-97D4-2CD7F8CBAB1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CE815F3-80F2-47E0-9923-B04887EBA35A}"/>
              </a:ext>
            </a:extLst>
          </p:cNvPr>
          <p:cNvSpPr>
            <a:spLocks noGrp="1"/>
          </p:cNvSpPr>
          <p:nvPr>
            <p:ph type="dt" sz="half" idx="10"/>
          </p:nvPr>
        </p:nvSpPr>
        <p:spPr/>
        <p:txBody>
          <a:bodyPr/>
          <a:lstStyle/>
          <a:p>
            <a:fld id="{71B50263-054E-4F54-B0B3-46A209C6F52B}" type="datetime1">
              <a:rPr lang="zh-CN" altLang="en-US" smtClean="0"/>
              <a:t>2020/7/8</a:t>
            </a:fld>
            <a:endParaRPr lang="zh-CN" altLang="en-US"/>
          </a:p>
        </p:txBody>
      </p:sp>
      <p:sp>
        <p:nvSpPr>
          <p:cNvPr id="6" name="页脚占位符 5">
            <a:extLst>
              <a:ext uri="{FF2B5EF4-FFF2-40B4-BE49-F238E27FC236}">
                <a16:creationId xmlns:a16="http://schemas.microsoft.com/office/drawing/2014/main" id="{D8162F50-C3A4-4612-81B3-2B2D6AC1C4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208887-596F-4F54-BE1C-4AB2C7815C98}"/>
              </a:ext>
            </a:extLst>
          </p:cNvPr>
          <p:cNvSpPr>
            <a:spLocks noGrp="1"/>
          </p:cNvSpPr>
          <p:nvPr>
            <p:ph type="sldNum" sz="quarter" idx="12"/>
          </p:nvPr>
        </p:nvSpPr>
        <p:spPr/>
        <p:txBody>
          <a:bodyPr/>
          <a:lstStyle/>
          <a:p>
            <a:fld id="{DC57D34A-93F3-4B6E-A825-4B120DDEE0CA}" type="slidenum">
              <a:rPr lang="zh-CN" altLang="en-US" smtClean="0"/>
              <a:t>‹#›</a:t>
            </a:fld>
            <a:endParaRPr lang="zh-CN" altLang="en-US"/>
          </a:p>
        </p:txBody>
      </p:sp>
    </p:spTree>
    <p:extLst>
      <p:ext uri="{BB962C8B-B14F-4D97-AF65-F5344CB8AC3E}">
        <p14:creationId xmlns:p14="http://schemas.microsoft.com/office/powerpoint/2010/main" val="294591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1B9CFD-F1E5-4281-9804-BC25E18CCC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0B14700-D645-4BF8-8F1E-4BB9373EE6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6B3878D-25B9-426D-A89F-1C98EAE1AB1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33C96BB-9526-4579-A050-04C2D27E1C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A9A216A-3FAA-4D58-B158-C464D3A9D5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F58A6E5-7820-456C-A746-4071595DA6B3}"/>
              </a:ext>
            </a:extLst>
          </p:cNvPr>
          <p:cNvSpPr>
            <a:spLocks noGrp="1"/>
          </p:cNvSpPr>
          <p:nvPr>
            <p:ph type="dt" sz="half" idx="10"/>
          </p:nvPr>
        </p:nvSpPr>
        <p:spPr/>
        <p:txBody>
          <a:bodyPr/>
          <a:lstStyle/>
          <a:p>
            <a:fld id="{7B0F8682-0C90-4520-9979-3E9C3845A9D0}" type="datetime1">
              <a:rPr lang="zh-CN" altLang="en-US" smtClean="0"/>
              <a:t>2020/7/8</a:t>
            </a:fld>
            <a:endParaRPr lang="zh-CN" altLang="en-US"/>
          </a:p>
        </p:txBody>
      </p:sp>
      <p:sp>
        <p:nvSpPr>
          <p:cNvPr id="8" name="页脚占位符 7">
            <a:extLst>
              <a:ext uri="{FF2B5EF4-FFF2-40B4-BE49-F238E27FC236}">
                <a16:creationId xmlns:a16="http://schemas.microsoft.com/office/drawing/2014/main" id="{327D982B-917A-4573-9C2D-8013C0758A3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82F92A3-BCA5-4E72-841A-53A10AF2B07A}"/>
              </a:ext>
            </a:extLst>
          </p:cNvPr>
          <p:cNvSpPr>
            <a:spLocks noGrp="1"/>
          </p:cNvSpPr>
          <p:nvPr>
            <p:ph type="sldNum" sz="quarter" idx="12"/>
          </p:nvPr>
        </p:nvSpPr>
        <p:spPr/>
        <p:txBody>
          <a:bodyPr/>
          <a:lstStyle/>
          <a:p>
            <a:fld id="{DC57D34A-93F3-4B6E-A825-4B120DDEE0CA}" type="slidenum">
              <a:rPr lang="zh-CN" altLang="en-US" smtClean="0"/>
              <a:t>‹#›</a:t>
            </a:fld>
            <a:endParaRPr lang="zh-CN" altLang="en-US"/>
          </a:p>
        </p:txBody>
      </p:sp>
    </p:spTree>
    <p:extLst>
      <p:ext uri="{BB962C8B-B14F-4D97-AF65-F5344CB8AC3E}">
        <p14:creationId xmlns:p14="http://schemas.microsoft.com/office/powerpoint/2010/main" val="3070661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5C806-A324-4B6F-B65E-932AA217837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CBE0870-232D-41EB-9453-87C00DC2D4EC}"/>
              </a:ext>
            </a:extLst>
          </p:cNvPr>
          <p:cNvSpPr>
            <a:spLocks noGrp="1"/>
          </p:cNvSpPr>
          <p:nvPr>
            <p:ph type="dt" sz="half" idx="10"/>
          </p:nvPr>
        </p:nvSpPr>
        <p:spPr/>
        <p:txBody>
          <a:bodyPr/>
          <a:lstStyle/>
          <a:p>
            <a:fld id="{01DFE055-F859-490B-B354-DAC07724A6EA}" type="datetime1">
              <a:rPr lang="zh-CN" altLang="en-US" smtClean="0"/>
              <a:t>2020/7/8</a:t>
            </a:fld>
            <a:endParaRPr lang="zh-CN" altLang="en-US"/>
          </a:p>
        </p:txBody>
      </p:sp>
      <p:sp>
        <p:nvSpPr>
          <p:cNvPr id="4" name="页脚占位符 3">
            <a:extLst>
              <a:ext uri="{FF2B5EF4-FFF2-40B4-BE49-F238E27FC236}">
                <a16:creationId xmlns:a16="http://schemas.microsoft.com/office/drawing/2014/main" id="{E10FD1DE-FBC5-4A81-857B-C9B5DCAE77A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C6B0F7B-E25B-48DF-A228-23AC0186D0E7}"/>
              </a:ext>
            </a:extLst>
          </p:cNvPr>
          <p:cNvSpPr>
            <a:spLocks noGrp="1"/>
          </p:cNvSpPr>
          <p:nvPr>
            <p:ph type="sldNum" sz="quarter" idx="12"/>
          </p:nvPr>
        </p:nvSpPr>
        <p:spPr/>
        <p:txBody>
          <a:bodyPr/>
          <a:lstStyle/>
          <a:p>
            <a:fld id="{DC57D34A-93F3-4B6E-A825-4B120DDEE0CA}" type="slidenum">
              <a:rPr lang="zh-CN" altLang="en-US" smtClean="0"/>
              <a:t>‹#›</a:t>
            </a:fld>
            <a:endParaRPr lang="zh-CN" altLang="en-US"/>
          </a:p>
        </p:txBody>
      </p:sp>
    </p:spTree>
    <p:extLst>
      <p:ext uri="{BB962C8B-B14F-4D97-AF65-F5344CB8AC3E}">
        <p14:creationId xmlns:p14="http://schemas.microsoft.com/office/powerpoint/2010/main" val="3267913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4BEE17-5FD6-44AA-B411-B6D32D146DB7}"/>
              </a:ext>
            </a:extLst>
          </p:cNvPr>
          <p:cNvSpPr>
            <a:spLocks noGrp="1"/>
          </p:cNvSpPr>
          <p:nvPr>
            <p:ph type="dt" sz="half" idx="10"/>
          </p:nvPr>
        </p:nvSpPr>
        <p:spPr/>
        <p:txBody>
          <a:bodyPr/>
          <a:lstStyle/>
          <a:p>
            <a:fld id="{0E6E111F-603D-4C05-A4D6-EC4B879B9FDB}" type="datetime1">
              <a:rPr lang="zh-CN" altLang="en-US" smtClean="0"/>
              <a:t>2020/7/8</a:t>
            </a:fld>
            <a:endParaRPr lang="zh-CN" altLang="en-US"/>
          </a:p>
        </p:txBody>
      </p:sp>
      <p:sp>
        <p:nvSpPr>
          <p:cNvPr id="3" name="页脚占位符 2">
            <a:extLst>
              <a:ext uri="{FF2B5EF4-FFF2-40B4-BE49-F238E27FC236}">
                <a16:creationId xmlns:a16="http://schemas.microsoft.com/office/drawing/2014/main" id="{B3817029-D864-4025-8B5C-E0B87BE6369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52B9BC-3DBB-4097-A9DF-773CDB58D91A}"/>
              </a:ext>
            </a:extLst>
          </p:cNvPr>
          <p:cNvSpPr>
            <a:spLocks noGrp="1"/>
          </p:cNvSpPr>
          <p:nvPr>
            <p:ph type="sldNum" sz="quarter" idx="12"/>
          </p:nvPr>
        </p:nvSpPr>
        <p:spPr/>
        <p:txBody>
          <a:bodyPr/>
          <a:lstStyle/>
          <a:p>
            <a:fld id="{DC57D34A-93F3-4B6E-A825-4B120DDEE0CA}" type="slidenum">
              <a:rPr lang="zh-CN" altLang="en-US" smtClean="0"/>
              <a:t>‹#›</a:t>
            </a:fld>
            <a:endParaRPr lang="zh-CN" altLang="en-US"/>
          </a:p>
        </p:txBody>
      </p:sp>
    </p:spTree>
    <p:extLst>
      <p:ext uri="{BB962C8B-B14F-4D97-AF65-F5344CB8AC3E}">
        <p14:creationId xmlns:p14="http://schemas.microsoft.com/office/powerpoint/2010/main" val="3470082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C30EE-B38E-4941-8A08-3F52D1E2C0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427FA35-237A-4F4A-A99E-478F831089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4EFCDCB-BCC6-4188-B187-D6DF9A11E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C50B23-C80C-4ECC-AFCB-418C9B71932F}"/>
              </a:ext>
            </a:extLst>
          </p:cNvPr>
          <p:cNvSpPr>
            <a:spLocks noGrp="1"/>
          </p:cNvSpPr>
          <p:nvPr>
            <p:ph type="dt" sz="half" idx="10"/>
          </p:nvPr>
        </p:nvSpPr>
        <p:spPr/>
        <p:txBody>
          <a:bodyPr/>
          <a:lstStyle/>
          <a:p>
            <a:fld id="{97760A1A-FC6B-41E8-B466-6DA9A221482D}" type="datetime1">
              <a:rPr lang="zh-CN" altLang="en-US" smtClean="0"/>
              <a:t>2020/7/8</a:t>
            </a:fld>
            <a:endParaRPr lang="zh-CN" altLang="en-US"/>
          </a:p>
        </p:txBody>
      </p:sp>
      <p:sp>
        <p:nvSpPr>
          <p:cNvPr id="6" name="页脚占位符 5">
            <a:extLst>
              <a:ext uri="{FF2B5EF4-FFF2-40B4-BE49-F238E27FC236}">
                <a16:creationId xmlns:a16="http://schemas.microsoft.com/office/drawing/2014/main" id="{21658E2F-A636-4E8B-A9E1-6C2334FB74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C4B31D-F3A0-4C52-AB69-019EB0C07D65}"/>
              </a:ext>
            </a:extLst>
          </p:cNvPr>
          <p:cNvSpPr>
            <a:spLocks noGrp="1"/>
          </p:cNvSpPr>
          <p:nvPr>
            <p:ph type="sldNum" sz="quarter" idx="12"/>
          </p:nvPr>
        </p:nvSpPr>
        <p:spPr/>
        <p:txBody>
          <a:bodyPr/>
          <a:lstStyle/>
          <a:p>
            <a:fld id="{DC57D34A-93F3-4B6E-A825-4B120DDEE0CA}" type="slidenum">
              <a:rPr lang="zh-CN" altLang="en-US" smtClean="0"/>
              <a:t>‹#›</a:t>
            </a:fld>
            <a:endParaRPr lang="zh-CN" altLang="en-US"/>
          </a:p>
        </p:txBody>
      </p:sp>
    </p:spTree>
    <p:extLst>
      <p:ext uri="{BB962C8B-B14F-4D97-AF65-F5344CB8AC3E}">
        <p14:creationId xmlns:p14="http://schemas.microsoft.com/office/powerpoint/2010/main" val="1206926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92F1E-5005-4D3B-B074-A00E58963E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DCBDF97-564B-42B8-A97C-86C7F73DE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7B863E3-B3EA-48C0-98C2-F3FF7AE48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9B9709-23C2-4EC7-9DD6-7E07D80A4278}"/>
              </a:ext>
            </a:extLst>
          </p:cNvPr>
          <p:cNvSpPr>
            <a:spLocks noGrp="1"/>
          </p:cNvSpPr>
          <p:nvPr>
            <p:ph type="dt" sz="half" idx="10"/>
          </p:nvPr>
        </p:nvSpPr>
        <p:spPr/>
        <p:txBody>
          <a:bodyPr/>
          <a:lstStyle/>
          <a:p>
            <a:fld id="{515E7EB8-C5EE-463F-BCAE-58004C7DF397}" type="datetime1">
              <a:rPr lang="zh-CN" altLang="en-US" smtClean="0"/>
              <a:t>2020/7/8</a:t>
            </a:fld>
            <a:endParaRPr lang="zh-CN" altLang="en-US"/>
          </a:p>
        </p:txBody>
      </p:sp>
      <p:sp>
        <p:nvSpPr>
          <p:cNvPr id="6" name="页脚占位符 5">
            <a:extLst>
              <a:ext uri="{FF2B5EF4-FFF2-40B4-BE49-F238E27FC236}">
                <a16:creationId xmlns:a16="http://schemas.microsoft.com/office/drawing/2014/main" id="{2814427D-F30D-4D13-8C29-D95A61B37B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E71BE4-7B97-4676-A446-D3FB7771D49D}"/>
              </a:ext>
            </a:extLst>
          </p:cNvPr>
          <p:cNvSpPr>
            <a:spLocks noGrp="1"/>
          </p:cNvSpPr>
          <p:nvPr>
            <p:ph type="sldNum" sz="quarter" idx="12"/>
          </p:nvPr>
        </p:nvSpPr>
        <p:spPr/>
        <p:txBody>
          <a:bodyPr/>
          <a:lstStyle/>
          <a:p>
            <a:fld id="{DC57D34A-93F3-4B6E-A825-4B120DDEE0CA}" type="slidenum">
              <a:rPr lang="zh-CN" altLang="en-US" smtClean="0"/>
              <a:t>‹#›</a:t>
            </a:fld>
            <a:endParaRPr lang="zh-CN" altLang="en-US"/>
          </a:p>
        </p:txBody>
      </p:sp>
    </p:spTree>
    <p:extLst>
      <p:ext uri="{BB962C8B-B14F-4D97-AF65-F5344CB8AC3E}">
        <p14:creationId xmlns:p14="http://schemas.microsoft.com/office/powerpoint/2010/main" val="3381966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283408-7850-4C0C-B9CA-45BF92ECA1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0D5548E-BFF7-4FA1-9CED-0B6D28B68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C43263-B6F6-4E25-8CF3-DEF5FE9C12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B088E-A5D6-4CBB-86DB-EC013832151E}" type="datetime1">
              <a:rPr lang="zh-CN" altLang="en-US" smtClean="0"/>
              <a:t>2020/7/8</a:t>
            </a:fld>
            <a:endParaRPr lang="zh-CN" altLang="en-US"/>
          </a:p>
        </p:txBody>
      </p:sp>
      <p:sp>
        <p:nvSpPr>
          <p:cNvPr id="5" name="页脚占位符 4">
            <a:extLst>
              <a:ext uri="{FF2B5EF4-FFF2-40B4-BE49-F238E27FC236}">
                <a16:creationId xmlns:a16="http://schemas.microsoft.com/office/drawing/2014/main" id="{1A5DF1E1-79B9-4AFB-BFE3-A559C1E3C8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D4F5440-BA80-4858-B8EF-4CC08BFF6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7D34A-93F3-4B6E-A825-4B120DDEE0CA}" type="slidenum">
              <a:rPr lang="zh-CN" altLang="en-US" smtClean="0"/>
              <a:t>‹#›</a:t>
            </a:fld>
            <a:endParaRPr lang="zh-CN" altLang="en-US"/>
          </a:p>
        </p:txBody>
      </p:sp>
    </p:spTree>
    <p:extLst>
      <p:ext uri="{BB962C8B-B14F-4D97-AF65-F5344CB8AC3E}">
        <p14:creationId xmlns:p14="http://schemas.microsoft.com/office/powerpoint/2010/main" val="892186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316D79-056D-4DE9-B9B0-4462AB68E5DD}"/>
              </a:ext>
            </a:extLst>
          </p:cNvPr>
          <p:cNvSpPr>
            <a:spLocks noGrp="1"/>
          </p:cNvSpPr>
          <p:nvPr>
            <p:ph type="ctrTitle"/>
          </p:nvPr>
        </p:nvSpPr>
        <p:spPr>
          <a:xfrm>
            <a:off x="1524000" y="868362"/>
            <a:ext cx="9144000" cy="2387600"/>
          </a:xfrm>
        </p:spPr>
        <p:txBody>
          <a:bodyPr/>
          <a:lstStyle/>
          <a:p>
            <a:r>
              <a:rPr lang="zh-CN" altLang="en-US" b="1" dirty="0"/>
              <a:t>综合实验：二进制炸弹</a:t>
            </a:r>
          </a:p>
        </p:txBody>
      </p:sp>
      <p:sp>
        <p:nvSpPr>
          <p:cNvPr id="3" name="副标题 2">
            <a:extLst>
              <a:ext uri="{FF2B5EF4-FFF2-40B4-BE49-F238E27FC236}">
                <a16:creationId xmlns:a16="http://schemas.microsoft.com/office/drawing/2014/main" id="{9FBA407A-B9DF-419F-AF00-6AD668193768}"/>
              </a:ext>
            </a:extLst>
          </p:cNvPr>
          <p:cNvSpPr>
            <a:spLocks noGrp="1"/>
          </p:cNvSpPr>
          <p:nvPr>
            <p:ph type="subTitle" idx="1"/>
          </p:nvPr>
        </p:nvSpPr>
        <p:spPr>
          <a:xfrm>
            <a:off x="7151802" y="4795838"/>
            <a:ext cx="4403153" cy="1655762"/>
          </a:xfrm>
        </p:spPr>
        <p:txBody>
          <a:bodyPr/>
          <a:lstStyle/>
          <a:p>
            <a:pPr algn="l"/>
            <a:r>
              <a:rPr lang="en-US" altLang="zh-CN" dirty="0"/>
              <a:t>TA</a:t>
            </a:r>
            <a:r>
              <a:rPr lang="zh-CN" altLang="en-US" dirty="0"/>
              <a:t>：郭迎港</a:t>
            </a:r>
            <a:endParaRPr lang="en-US" altLang="zh-CN" dirty="0"/>
          </a:p>
          <a:p>
            <a:pPr algn="l"/>
            <a:r>
              <a:rPr lang="en-US" altLang="zh-CN" dirty="0"/>
              <a:t>Email</a:t>
            </a:r>
            <a:r>
              <a:rPr lang="zh-CN" altLang="en-US" dirty="0"/>
              <a:t>：</a:t>
            </a:r>
            <a:r>
              <a:rPr lang="en-US" altLang="zh-CN" dirty="0"/>
              <a:t>gyg@smail.nju.edu.cn</a:t>
            </a:r>
            <a:endParaRPr lang="zh-CN" altLang="en-US" dirty="0"/>
          </a:p>
        </p:txBody>
      </p:sp>
      <p:sp>
        <p:nvSpPr>
          <p:cNvPr id="4" name="日期占位符 3">
            <a:extLst>
              <a:ext uri="{FF2B5EF4-FFF2-40B4-BE49-F238E27FC236}">
                <a16:creationId xmlns:a16="http://schemas.microsoft.com/office/drawing/2014/main" id="{AAFC963B-E531-4D1A-8BD8-C2FF91115712}"/>
              </a:ext>
            </a:extLst>
          </p:cNvPr>
          <p:cNvSpPr>
            <a:spLocks noGrp="1"/>
          </p:cNvSpPr>
          <p:nvPr>
            <p:ph type="dt" sz="half" idx="10"/>
          </p:nvPr>
        </p:nvSpPr>
        <p:spPr/>
        <p:txBody>
          <a:bodyPr/>
          <a:lstStyle/>
          <a:p>
            <a:fld id="{7ED53A11-040D-4FF6-843B-BB3854D7B693}" type="datetime1">
              <a:rPr lang="zh-CN" altLang="en-US" smtClean="0"/>
              <a:t>2020/7/8</a:t>
            </a:fld>
            <a:endParaRPr lang="zh-CN" altLang="en-US"/>
          </a:p>
        </p:txBody>
      </p:sp>
      <p:sp>
        <p:nvSpPr>
          <p:cNvPr id="5" name="灯片编号占位符 4">
            <a:extLst>
              <a:ext uri="{FF2B5EF4-FFF2-40B4-BE49-F238E27FC236}">
                <a16:creationId xmlns:a16="http://schemas.microsoft.com/office/drawing/2014/main" id="{79BA28D8-FFF9-43BE-A9A9-B363B87B18B7}"/>
              </a:ext>
            </a:extLst>
          </p:cNvPr>
          <p:cNvSpPr>
            <a:spLocks noGrp="1"/>
          </p:cNvSpPr>
          <p:nvPr>
            <p:ph type="sldNum" sz="quarter" idx="12"/>
          </p:nvPr>
        </p:nvSpPr>
        <p:spPr/>
        <p:txBody>
          <a:bodyPr/>
          <a:lstStyle/>
          <a:p>
            <a:fld id="{DC57D34A-93F3-4B6E-A825-4B120DDEE0CA}" type="slidenum">
              <a:rPr lang="zh-CN" altLang="en-US" smtClean="0"/>
              <a:t>1</a:t>
            </a:fld>
            <a:endParaRPr lang="zh-CN" altLang="en-US"/>
          </a:p>
        </p:txBody>
      </p:sp>
    </p:spTree>
    <p:extLst>
      <p:ext uri="{BB962C8B-B14F-4D97-AF65-F5344CB8AC3E}">
        <p14:creationId xmlns:p14="http://schemas.microsoft.com/office/powerpoint/2010/main" val="1116751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94E3E-BCF9-43F7-A6D0-B064D9E1D871}"/>
              </a:ext>
            </a:extLst>
          </p:cNvPr>
          <p:cNvSpPr>
            <a:spLocks noGrp="1"/>
          </p:cNvSpPr>
          <p:nvPr>
            <p:ph type="title"/>
          </p:nvPr>
        </p:nvSpPr>
        <p:spPr/>
        <p:txBody>
          <a:bodyPr>
            <a:normAutofit/>
          </a:bodyPr>
          <a:lstStyle/>
          <a:p>
            <a:r>
              <a:rPr lang="zh-CN" altLang="en-US" sz="4000" b="1" dirty="0"/>
              <a:t>实验目的</a:t>
            </a:r>
          </a:p>
        </p:txBody>
      </p:sp>
      <p:sp>
        <p:nvSpPr>
          <p:cNvPr id="3" name="内容占位符 2">
            <a:extLst>
              <a:ext uri="{FF2B5EF4-FFF2-40B4-BE49-F238E27FC236}">
                <a16:creationId xmlns:a16="http://schemas.microsoft.com/office/drawing/2014/main" id="{B148CACE-C9C8-46C5-A493-D63086B99DEE}"/>
              </a:ext>
            </a:extLst>
          </p:cNvPr>
          <p:cNvSpPr>
            <a:spLocks noGrp="1"/>
          </p:cNvSpPr>
          <p:nvPr>
            <p:ph idx="1"/>
          </p:nvPr>
        </p:nvSpPr>
        <p:spPr>
          <a:xfrm>
            <a:off x="838200" y="1847850"/>
            <a:ext cx="10515600" cy="4351338"/>
          </a:xfrm>
        </p:spPr>
        <p:txBody>
          <a:bodyPr/>
          <a:lstStyle/>
          <a:p>
            <a:pPr marL="0" indent="0">
              <a:lnSpc>
                <a:spcPct val="150000"/>
              </a:lnSpc>
              <a:buNone/>
            </a:pPr>
            <a:r>
              <a:rPr lang="en-US" altLang="zh-CN" sz="1800" dirty="0">
                <a:effectLst/>
                <a:ea typeface="等线" panose="02010600030101010101" pitchFamily="2" charset="-122"/>
                <a:cs typeface="Times New Roman" panose="02020603050405020304" pitchFamily="18" charset="0"/>
              </a:rPr>
              <a:t>	</a:t>
            </a:r>
            <a:r>
              <a:rPr lang="zh-CN" altLang="zh-CN" sz="2400" dirty="0">
                <a:effectLst/>
                <a:ea typeface="等线" panose="02010600030101010101" pitchFamily="2" charset="-122"/>
                <a:cs typeface="Times New Roman" panose="02020603050405020304" pitchFamily="18" charset="0"/>
              </a:rPr>
              <a:t>本实验通过要求你使用课程所学知识拆除一个“</a:t>
            </a:r>
            <a:r>
              <a:rPr lang="en-US" altLang="zh-CN" sz="2400" dirty="0">
                <a:effectLst/>
                <a:ea typeface="等线" panose="02010600030101010101" pitchFamily="2" charset="-122"/>
                <a:cs typeface="Times New Roman" panose="02020603050405020304" pitchFamily="18" charset="0"/>
              </a:rPr>
              <a:t>binary bombs</a:t>
            </a:r>
            <a:r>
              <a:rPr lang="zh-CN" altLang="zh-CN" sz="2400" dirty="0">
                <a:effectLst/>
                <a:ea typeface="等线" panose="02010600030101010101" pitchFamily="2" charset="-122"/>
                <a:cs typeface="Times New Roman" panose="02020603050405020304" pitchFamily="18" charset="0"/>
              </a:rPr>
              <a:t>”来增强对程序的机器级表示、汇编语言、调试器和逆向工程等方面原理与技能的掌握。 一个“</a:t>
            </a:r>
            <a:r>
              <a:rPr lang="en-US" altLang="zh-CN" sz="2400" dirty="0">
                <a:effectLst/>
                <a:ea typeface="等线" panose="02010600030101010101" pitchFamily="2" charset="-122"/>
                <a:cs typeface="Times New Roman" panose="02020603050405020304" pitchFamily="18" charset="0"/>
              </a:rPr>
              <a:t>binary bombs</a:t>
            </a:r>
            <a:r>
              <a:rPr lang="zh-CN" altLang="zh-CN" sz="2400" dirty="0">
                <a:effectLst/>
                <a:ea typeface="等线" panose="02010600030101010101" pitchFamily="2" charset="-122"/>
                <a:cs typeface="Times New Roman" panose="02020603050405020304" pitchFamily="18" charset="0"/>
              </a:rPr>
              <a:t>”（二进制炸弹，下文将简称为炸弹）是一个</a:t>
            </a:r>
            <a:r>
              <a:rPr lang="en-US" altLang="zh-CN" sz="2400" dirty="0">
                <a:effectLst/>
                <a:ea typeface="等线" panose="02010600030101010101" pitchFamily="2" charset="-122"/>
                <a:cs typeface="Times New Roman" panose="02020603050405020304" pitchFamily="18" charset="0"/>
              </a:rPr>
              <a:t>Linux</a:t>
            </a:r>
            <a:r>
              <a:rPr lang="zh-CN" altLang="zh-CN" sz="2400" dirty="0">
                <a:effectLst/>
                <a:ea typeface="等线" panose="02010600030101010101" pitchFamily="2" charset="-122"/>
                <a:cs typeface="Times New Roman" panose="02020603050405020304" pitchFamily="18" charset="0"/>
              </a:rPr>
              <a:t>可执行程序，包含了</a:t>
            </a:r>
            <a:r>
              <a:rPr lang="en-US" altLang="zh-CN" sz="2400" dirty="0">
                <a:effectLst/>
                <a:ea typeface="等线" panose="02010600030101010101" pitchFamily="2" charset="-122"/>
                <a:cs typeface="Times New Roman" panose="02020603050405020304" pitchFamily="18" charset="0"/>
              </a:rPr>
              <a:t>6</a:t>
            </a:r>
            <a:r>
              <a:rPr lang="zh-CN" altLang="zh-CN" sz="2400" dirty="0">
                <a:effectLst/>
                <a:ea typeface="等线" panose="02010600030101010101" pitchFamily="2" charset="-122"/>
                <a:cs typeface="Times New Roman" panose="02020603050405020304" pitchFamily="18" charset="0"/>
              </a:rPr>
              <a:t>个阶段（或层次、关卡）。炸弹运行的每个阶段要求你输入一个特定字符串，你的输入符合程序预期的输入，该阶段的炸弹就被拆除引信即解除了，否则炸弹“爆炸”打印输出 “</a:t>
            </a:r>
            <a:r>
              <a:rPr lang="en-US" altLang="zh-CN" sz="2400" dirty="0">
                <a:effectLst/>
                <a:ea typeface="等线" panose="02010600030101010101" pitchFamily="2" charset="-122"/>
                <a:cs typeface="Times New Roman" panose="02020603050405020304" pitchFamily="18" charset="0"/>
              </a:rPr>
              <a:t>BOOM!!!</a:t>
            </a:r>
            <a:r>
              <a:rPr lang="zh-CN" altLang="zh-CN" sz="2400" dirty="0">
                <a:effectLst/>
                <a:ea typeface="等线" panose="02010600030101010101" pitchFamily="2" charset="-122"/>
                <a:cs typeface="Times New Roman" panose="02020603050405020304" pitchFamily="18" charset="0"/>
              </a:rPr>
              <a:t>”。</a:t>
            </a:r>
            <a:endParaRPr lang="zh-CN" altLang="en-US" sz="2400" dirty="0"/>
          </a:p>
        </p:txBody>
      </p:sp>
      <p:sp>
        <p:nvSpPr>
          <p:cNvPr id="4" name="日期占位符 3">
            <a:extLst>
              <a:ext uri="{FF2B5EF4-FFF2-40B4-BE49-F238E27FC236}">
                <a16:creationId xmlns:a16="http://schemas.microsoft.com/office/drawing/2014/main" id="{43E29EA5-42C7-4A55-AE73-2C778F766D8B}"/>
              </a:ext>
            </a:extLst>
          </p:cNvPr>
          <p:cNvSpPr>
            <a:spLocks noGrp="1"/>
          </p:cNvSpPr>
          <p:nvPr>
            <p:ph type="dt" sz="half" idx="10"/>
          </p:nvPr>
        </p:nvSpPr>
        <p:spPr/>
        <p:txBody>
          <a:bodyPr/>
          <a:lstStyle/>
          <a:p>
            <a:fld id="{58A77D9D-407D-41F1-8D0F-4BCBC973A9A4}" type="datetime1">
              <a:rPr lang="zh-CN" altLang="en-US" smtClean="0"/>
              <a:t>2020/7/8</a:t>
            </a:fld>
            <a:endParaRPr lang="zh-CN" altLang="en-US"/>
          </a:p>
        </p:txBody>
      </p:sp>
      <p:sp>
        <p:nvSpPr>
          <p:cNvPr id="5" name="灯片编号占位符 4">
            <a:extLst>
              <a:ext uri="{FF2B5EF4-FFF2-40B4-BE49-F238E27FC236}">
                <a16:creationId xmlns:a16="http://schemas.microsoft.com/office/drawing/2014/main" id="{B7A50DC1-603B-4783-AA07-E038C48D75BA}"/>
              </a:ext>
            </a:extLst>
          </p:cNvPr>
          <p:cNvSpPr>
            <a:spLocks noGrp="1"/>
          </p:cNvSpPr>
          <p:nvPr>
            <p:ph type="sldNum" sz="quarter" idx="12"/>
          </p:nvPr>
        </p:nvSpPr>
        <p:spPr/>
        <p:txBody>
          <a:bodyPr/>
          <a:lstStyle/>
          <a:p>
            <a:fld id="{DC57D34A-93F3-4B6E-A825-4B120DDEE0CA}" type="slidenum">
              <a:rPr lang="zh-CN" altLang="en-US" smtClean="0"/>
              <a:t>2</a:t>
            </a:fld>
            <a:endParaRPr lang="zh-CN" altLang="en-US"/>
          </a:p>
        </p:txBody>
      </p:sp>
    </p:spTree>
    <p:extLst>
      <p:ext uri="{BB962C8B-B14F-4D97-AF65-F5344CB8AC3E}">
        <p14:creationId xmlns:p14="http://schemas.microsoft.com/office/powerpoint/2010/main" val="2706595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CF142-0DBD-436B-A281-6BEAC6E38D6A}"/>
              </a:ext>
            </a:extLst>
          </p:cNvPr>
          <p:cNvSpPr>
            <a:spLocks noGrp="1"/>
          </p:cNvSpPr>
          <p:nvPr>
            <p:ph type="title"/>
          </p:nvPr>
        </p:nvSpPr>
        <p:spPr/>
        <p:txBody>
          <a:bodyPr>
            <a:normAutofit/>
          </a:bodyPr>
          <a:lstStyle/>
          <a:p>
            <a:r>
              <a:rPr lang="zh-CN" altLang="en-US" sz="4000" b="1" dirty="0"/>
              <a:t>实验内容</a:t>
            </a:r>
          </a:p>
        </p:txBody>
      </p:sp>
      <p:sp>
        <p:nvSpPr>
          <p:cNvPr id="3" name="内容占位符 2">
            <a:extLst>
              <a:ext uri="{FF2B5EF4-FFF2-40B4-BE49-F238E27FC236}">
                <a16:creationId xmlns:a16="http://schemas.microsoft.com/office/drawing/2014/main" id="{C4E5EE2E-F83D-4291-94E2-EB755228B640}"/>
              </a:ext>
            </a:extLst>
          </p:cNvPr>
          <p:cNvSpPr>
            <a:spLocks noGrp="1"/>
          </p:cNvSpPr>
          <p:nvPr>
            <p:ph idx="1"/>
          </p:nvPr>
        </p:nvSpPr>
        <p:spPr>
          <a:xfrm>
            <a:off x="838200" y="1502151"/>
            <a:ext cx="10515600" cy="4351338"/>
          </a:xfrm>
        </p:spPr>
        <p:txBody>
          <a:bodyPr>
            <a:noAutofit/>
          </a:bodyPr>
          <a:lstStyle/>
          <a:p>
            <a:pPr indent="0" algn="just">
              <a:lnSpc>
                <a:spcPct val="150000"/>
              </a:lnSpc>
              <a:spcAft>
                <a:spcPts val="0"/>
              </a:spcAf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拆除尽可能多的炸弹层次，每个炸弹阶段考察了机器级程序语言的一个不同方面，难度逐级递增： </a:t>
            </a:r>
          </a:p>
          <a:p>
            <a:pPr lvl="2" indent="266700">
              <a:lnSpc>
                <a:spcPct val="150000"/>
              </a:lnSpc>
            </a:pP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阶段</a:t>
            </a:r>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：字符串比较 </a:t>
            </a:r>
          </a:p>
          <a:p>
            <a:pPr lvl="2" indent="266700">
              <a:lnSpc>
                <a:spcPct val="150000"/>
              </a:lnSpc>
            </a:pP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阶段</a:t>
            </a:r>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：循环 </a:t>
            </a:r>
          </a:p>
          <a:p>
            <a:pPr lvl="2" indent="266700">
              <a:lnSpc>
                <a:spcPct val="150000"/>
              </a:lnSpc>
            </a:pP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阶段</a:t>
            </a:r>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：条件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分支 </a:t>
            </a:r>
          </a:p>
          <a:p>
            <a:pPr lvl="2" indent="266700">
              <a:lnSpc>
                <a:spcPct val="150000"/>
              </a:lnSpc>
            </a:pP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阶段</a:t>
            </a:r>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：递归调用和栈 </a:t>
            </a:r>
          </a:p>
          <a:p>
            <a:pPr lvl="2" indent="266700">
              <a:lnSpc>
                <a:spcPct val="150000"/>
              </a:lnSpc>
            </a:pP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阶段</a:t>
            </a:r>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：指针 </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2" indent="266700">
              <a:lnSpc>
                <a:spcPct val="150000"/>
              </a:lnSpc>
            </a:pP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阶段</a:t>
            </a:r>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：链表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指针</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结构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lnSpc>
                <a:spcPct val="150000"/>
              </a:lnSpc>
              <a:spcAft>
                <a:spcPts val="0"/>
              </a:spcAft>
              <a:buNone/>
            </a:pP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另外还有一个</a:t>
            </a:r>
            <a:r>
              <a:rPr lang="zh-CN" altLang="zh-CN" sz="20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隐藏阶段</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，只有当你在第</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阶段的解后附加一特定字符串后才会出现。 </a:t>
            </a:r>
          </a:p>
        </p:txBody>
      </p:sp>
      <p:sp>
        <p:nvSpPr>
          <p:cNvPr id="4" name="日期占位符 3">
            <a:extLst>
              <a:ext uri="{FF2B5EF4-FFF2-40B4-BE49-F238E27FC236}">
                <a16:creationId xmlns:a16="http://schemas.microsoft.com/office/drawing/2014/main" id="{A5B3BD31-1B9E-4DBF-8EAB-FE0C22EB26F1}"/>
              </a:ext>
            </a:extLst>
          </p:cNvPr>
          <p:cNvSpPr>
            <a:spLocks noGrp="1"/>
          </p:cNvSpPr>
          <p:nvPr>
            <p:ph type="dt" sz="half" idx="10"/>
          </p:nvPr>
        </p:nvSpPr>
        <p:spPr/>
        <p:txBody>
          <a:bodyPr/>
          <a:lstStyle/>
          <a:p>
            <a:fld id="{2E7962F9-DB69-427C-9C0D-D09AD4D9792C}" type="datetime1">
              <a:rPr lang="zh-CN" altLang="en-US" smtClean="0"/>
              <a:t>2020/7/8</a:t>
            </a:fld>
            <a:endParaRPr lang="zh-CN" altLang="en-US"/>
          </a:p>
        </p:txBody>
      </p:sp>
      <p:sp>
        <p:nvSpPr>
          <p:cNvPr id="5" name="灯片编号占位符 4">
            <a:extLst>
              <a:ext uri="{FF2B5EF4-FFF2-40B4-BE49-F238E27FC236}">
                <a16:creationId xmlns:a16="http://schemas.microsoft.com/office/drawing/2014/main" id="{C661F77B-EE60-4A6E-B29D-2F90BC1B0341}"/>
              </a:ext>
            </a:extLst>
          </p:cNvPr>
          <p:cNvSpPr>
            <a:spLocks noGrp="1"/>
          </p:cNvSpPr>
          <p:nvPr>
            <p:ph type="sldNum" sz="quarter" idx="12"/>
          </p:nvPr>
        </p:nvSpPr>
        <p:spPr/>
        <p:txBody>
          <a:bodyPr/>
          <a:lstStyle/>
          <a:p>
            <a:fld id="{DC57D34A-93F3-4B6E-A825-4B120DDEE0CA}" type="slidenum">
              <a:rPr lang="zh-CN" altLang="en-US" smtClean="0"/>
              <a:t>3</a:t>
            </a:fld>
            <a:endParaRPr lang="zh-CN" altLang="en-US"/>
          </a:p>
        </p:txBody>
      </p:sp>
    </p:spTree>
    <p:extLst>
      <p:ext uri="{BB962C8B-B14F-4D97-AF65-F5344CB8AC3E}">
        <p14:creationId xmlns:p14="http://schemas.microsoft.com/office/powerpoint/2010/main" val="1479410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CF142-0DBD-436B-A281-6BEAC6E38D6A}"/>
              </a:ext>
            </a:extLst>
          </p:cNvPr>
          <p:cNvSpPr>
            <a:spLocks noGrp="1"/>
          </p:cNvSpPr>
          <p:nvPr>
            <p:ph type="title"/>
          </p:nvPr>
        </p:nvSpPr>
        <p:spPr/>
        <p:txBody>
          <a:bodyPr>
            <a:normAutofit/>
          </a:bodyPr>
          <a:lstStyle/>
          <a:p>
            <a:r>
              <a:rPr lang="zh-CN" altLang="en-US" sz="4000" b="1" dirty="0"/>
              <a:t>实验内容</a:t>
            </a:r>
          </a:p>
        </p:txBody>
      </p:sp>
      <p:sp>
        <p:nvSpPr>
          <p:cNvPr id="3" name="内容占位符 2">
            <a:extLst>
              <a:ext uri="{FF2B5EF4-FFF2-40B4-BE49-F238E27FC236}">
                <a16:creationId xmlns:a16="http://schemas.microsoft.com/office/drawing/2014/main" id="{C4E5EE2E-F83D-4291-94E2-EB755228B640}"/>
              </a:ext>
            </a:extLst>
          </p:cNvPr>
          <p:cNvSpPr>
            <a:spLocks noGrp="1"/>
          </p:cNvSpPr>
          <p:nvPr>
            <p:ph idx="1"/>
          </p:nvPr>
        </p:nvSpPr>
        <p:spPr/>
        <p:txBody>
          <a:bodyPr>
            <a:normAutofit/>
          </a:bodyPr>
          <a:lstStyle/>
          <a:p>
            <a:pPr marL="0" indent="0">
              <a:lnSpc>
                <a:spcPct val="150000"/>
              </a:lnSpc>
              <a:buNone/>
            </a:pPr>
            <a:r>
              <a:rPr lang="en-US" altLang="zh-CN" sz="2400" dirty="0">
                <a:effectLst/>
                <a:ea typeface="等线" panose="02010600030101010101" pitchFamily="2" charset="-122"/>
                <a:cs typeface="Times New Roman" panose="02020603050405020304" pitchFamily="18" charset="0"/>
              </a:rPr>
              <a:t>	</a:t>
            </a:r>
            <a:r>
              <a:rPr lang="zh-CN" altLang="zh-CN" sz="2400" dirty="0">
                <a:effectLst/>
                <a:ea typeface="等线" panose="02010600030101010101" pitchFamily="2" charset="-122"/>
                <a:cs typeface="Times New Roman" panose="02020603050405020304" pitchFamily="18" charset="0"/>
              </a:rPr>
              <a:t>为完成二进制炸弹拆除任务，你可以使用</a:t>
            </a:r>
            <a:r>
              <a:rPr lang="en-US" altLang="zh-CN" sz="2400" dirty="0" err="1">
                <a:solidFill>
                  <a:srgbClr val="FF0000"/>
                </a:solidFill>
                <a:effectLst/>
                <a:ea typeface="等线" panose="02010600030101010101" pitchFamily="2" charset="-122"/>
                <a:cs typeface="Times New Roman" panose="02020603050405020304" pitchFamily="18" charset="0"/>
              </a:rPr>
              <a:t>gdb</a:t>
            </a:r>
            <a:r>
              <a:rPr lang="zh-CN" altLang="zh-CN" sz="2400" dirty="0">
                <a:effectLst/>
                <a:ea typeface="等线" panose="02010600030101010101" pitchFamily="2" charset="-122"/>
                <a:cs typeface="Times New Roman" panose="02020603050405020304" pitchFamily="18" charset="0"/>
              </a:rPr>
              <a:t>调试器、</a:t>
            </a:r>
            <a:r>
              <a:rPr lang="en-US" altLang="zh-CN" sz="2400" dirty="0" err="1">
                <a:solidFill>
                  <a:srgbClr val="FF0000"/>
                </a:solidFill>
                <a:effectLst/>
                <a:ea typeface="等线" panose="02010600030101010101" pitchFamily="2" charset="-122"/>
                <a:cs typeface="Times New Roman" panose="02020603050405020304" pitchFamily="18" charset="0"/>
              </a:rPr>
              <a:t>objdump</a:t>
            </a:r>
            <a:r>
              <a:rPr lang="zh-CN" altLang="zh-CN" sz="2400" dirty="0">
                <a:effectLst/>
                <a:ea typeface="等线" panose="02010600030101010101" pitchFamily="2" charset="-122"/>
                <a:cs typeface="Times New Roman" panose="02020603050405020304" pitchFamily="18" charset="0"/>
              </a:rPr>
              <a:t>等工具来反汇编炸弹的可执行文件并单步跟踪调试每一阶段的机器代码，从中理解每一汇编语言代码的行为或作用，进而设法推断拆除炸弹所需的目标字符串。比如在每一阶段的开始代码前和引爆炸弹的函数前设置断点。</a:t>
            </a:r>
            <a:endParaRPr lang="zh-CN" altLang="en-US" sz="2400" dirty="0"/>
          </a:p>
        </p:txBody>
      </p:sp>
      <p:sp>
        <p:nvSpPr>
          <p:cNvPr id="4" name="日期占位符 3">
            <a:extLst>
              <a:ext uri="{FF2B5EF4-FFF2-40B4-BE49-F238E27FC236}">
                <a16:creationId xmlns:a16="http://schemas.microsoft.com/office/drawing/2014/main" id="{A5B3BD31-1B9E-4DBF-8EAB-FE0C22EB26F1}"/>
              </a:ext>
            </a:extLst>
          </p:cNvPr>
          <p:cNvSpPr>
            <a:spLocks noGrp="1"/>
          </p:cNvSpPr>
          <p:nvPr>
            <p:ph type="dt" sz="half" idx="10"/>
          </p:nvPr>
        </p:nvSpPr>
        <p:spPr/>
        <p:txBody>
          <a:bodyPr/>
          <a:lstStyle/>
          <a:p>
            <a:fld id="{2E7962F9-DB69-427C-9C0D-D09AD4D9792C}" type="datetime1">
              <a:rPr lang="zh-CN" altLang="en-US" smtClean="0"/>
              <a:t>2020/7/8</a:t>
            </a:fld>
            <a:endParaRPr lang="zh-CN" altLang="en-US"/>
          </a:p>
        </p:txBody>
      </p:sp>
      <p:sp>
        <p:nvSpPr>
          <p:cNvPr id="5" name="灯片编号占位符 4">
            <a:extLst>
              <a:ext uri="{FF2B5EF4-FFF2-40B4-BE49-F238E27FC236}">
                <a16:creationId xmlns:a16="http://schemas.microsoft.com/office/drawing/2014/main" id="{C661F77B-EE60-4A6E-B29D-2F90BC1B0341}"/>
              </a:ext>
            </a:extLst>
          </p:cNvPr>
          <p:cNvSpPr>
            <a:spLocks noGrp="1"/>
          </p:cNvSpPr>
          <p:nvPr>
            <p:ph type="sldNum" sz="quarter" idx="12"/>
          </p:nvPr>
        </p:nvSpPr>
        <p:spPr/>
        <p:txBody>
          <a:bodyPr/>
          <a:lstStyle/>
          <a:p>
            <a:fld id="{DC57D34A-93F3-4B6E-A825-4B120DDEE0CA}" type="slidenum">
              <a:rPr lang="zh-CN" altLang="en-US" smtClean="0"/>
              <a:t>4</a:t>
            </a:fld>
            <a:endParaRPr lang="zh-CN" altLang="en-US"/>
          </a:p>
        </p:txBody>
      </p:sp>
    </p:spTree>
    <p:extLst>
      <p:ext uri="{BB962C8B-B14F-4D97-AF65-F5344CB8AC3E}">
        <p14:creationId xmlns:p14="http://schemas.microsoft.com/office/powerpoint/2010/main" val="209443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54036F-C648-4B19-961B-B3607C063DF6}"/>
              </a:ext>
            </a:extLst>
          </p:cNvPr>
          <p:cNvSpPr>
            <a:spLocks noGrp="1"/>
          </p:cNvSpPr>
          <p:nvPr>
            <p:ph type="title"/>
          </p:nvPr>
        </p:nvSpPr>
        <p:spPr/>
        <p:txBody>
          <a:bodyPr>
            <a:normAutofit/>
          </a:bodyPr>
          <a:lstStyle/>
          <a:p>
            <a:r>
              <a:rPr lang="zh-CN" altLang="en-US" sz="4000" b="1" dirty="0"/>
              <a:t>实验程序</a:t>
            </a:r>
          </a:p>
        </p:txBody>
      </p:sp>
      <p:sp>
        <p:nvSpPr>
          <p:cNvPr id="3" name="内容占位符 2">
            <a:extLst>
              <a:ext uri="{FF2B5EF4-FFF2-40B4-BE49-F238E27FC236}">
                <a16:creationId xmlns:a16="http://schemas.microsoft.com/office/drawing/2014/main" id="{AE0EF8C8-A2FF-4A74-9BF5-BD97A94471A1}"/>
              </a:ext>
            </a:extLst>
          </p:cNvPr>
          <p:cNvSpPr>
            <a:spLocks noGrp="1"/>
          </p:cNvSpPr>
          <p:nvPr>
            <p:ph idx="1"/>
          </p:nvPr>
        </p:nvSpPr>
        <p:spPr>
          <a:xfrm>
            <a:off x="838200" y="1769064"/>
            <a:ext cx="10515600" cy="4351338"/>
          </a:xfrm>
        </p:spPr>
        <p:txBody>
          <a:bodyPr>
            <a:normAutofit fontScale="85000" lnSpcReduction="20000"/>
          </a:bodyPr>
          <a:lstStyle/>
          <a:p>
            <a:pPr indent="0" algn="just">
              <a:lnSpc>
                <a:spcPct val="170000"/>
              </a:lnSpc>
              <a:spcAft>
                <a:spcPts val="0"/>
              </a:spcAft>
              <a:buNone/>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你将在下面网站获得你的</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bomb</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u="sng" kern="100" dirty="0">
                <a:solidFill>
                  <a:srgbClr val="0563C1"/>
                </a:solidFill>
                <a:effectLst/>
                <a:latin typeface="等线" panose="02010600030101010101" pitchFamily="2" charset="-122"/>
                <a:ea typeface="等线" panose="02010600030101010101" pitchFamily="2" charset="-122"/>
                <a:cs typeface="Times New Roman" panose="02020603050405020304" pitchFamily="18" charset="0"/>
              </a:rPr>
              <a:t>http://cslabcms.nju.edu.cn/bomb/?</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l">
              <a:lnSpc>
                <a:spcPct val="170000"/>
              </a:lnSpc>
              <a:spcAft>
                <a:spcPts val="0"/>
              </a:spcAf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在这里你将看到一个二进制炸弹请求框，你可以填入你的学号然后按下下载按钮。这个服务器将返回给你的浏览器一个</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压缩文件，注意每个人是</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bomb</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都是</a:t>
            </a:r>
            <a:r>
              <a:rPr lang="zh-CN" altLang="en-US"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不同</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的</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p>
          <a:p>
            <a:pPr indent="0" algn="l">
              <a:lnSpc>
                <a:spcPct val="170000"/>
              </a:lnSpc>
              <a:spcAft>
                <a:spcPts val="0"/>
              </a:spcAft>
              <a:buNone/>
            </a:pP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压缩</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文件</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中主要</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包含</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个文件：</a:t>
            </a:r>
          </a:p>
          <a:p>
            <a:pPr lvl="2" indent="266700">
              <a:lnSpc>
                <a:spcPct val="170000"/>
              </a:lnSpc>
            </a:pPr>
            <a:r>
              <a:rPr lang="en-US" altLang="zh-CN" sz="21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Bomb</a:t>
            </a:r>
            <a:r>
              <a:rPr lang="zh-CN" altLang="en-US" sz="21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100" kern="100" dirty="0">
                <a:effectLst/>
                <a:latin typeface="等线" panose="02010600030101010101" pitchFamily="2" charset="-122"/>
                <a:ea typeface="等线" panose="02010600030101010101" pitchFamily="2" charset="-122"/>
                <a:cs typeface="Times New Roman" panose="02020603050405020304" pitchFamily="18" charset="0"/>
              </a:rPr>
              <a:t>可执行的</a:t>
            </a:r>
            <a:r>
              <a:rPr lang="en-US" altLang="zh-CN" sz="2100" kern="100" dirty="0">
                <a:effectLst/>
                <a:latin typeface="等线" panose="02010600030101010101" pitchFamily="2" charset="-122"/>
                <a:ea typeface="等线" panose="02010600030101010101" pitchFamily="2" charset="-122"/>
                <a:cs typeface="Times New Roman" panose="02020603050405020304" pitchFamily="18" charset="0"/>
              </a:rPr>
              <a:t>64</a:t>
            </a:r>
            <a:r>
              <a:rPr lang="zh-CN" altLang="en-US" sz="2100" kern="100" dirty="0">
                <a:effectLst/>
                <a:latin typeface="等线" panose="02010600030101010101" pitchFamily="2" charset="-122"/>
                <a:ea typeface="等线" panose="02010600030101010101" pitchFamily="2" charset="-122"/>
                <a:cs typeface="Times New Roman" panose="02020603050405020304" pitchFamily="18" charset="0"/>
              </a:rPr>
              <a:t>位</a:t>
            </a:r>
            <a:r>
              <a:rPr lang="zh-CN" altLang="zh-CN" sz="2100" kern="100" dirty="0">
                <a:effectLst/>
                <a:latin typeface="等线" panose="02010600030101010101" pitchFamily="2" charset="-122"/>
                <a:ea typeface="等线" panose="02010600030101010101" pitchFamily="2" charset="-122"/>
                <a:cs typeface="Times New Roman" panose="02020603050405020304" pitchFamily="18" charset="0"/>
              </a:rPr>
              <a:t>二进制</a:t>
            </a:r>
            <a:r>
              <a:rPr lang="en-US" altLang="zh-CN" sz="2100" kern="100" dirty="0">
                <a:effectLst/>
                <a:latin typeface="等线" panose="02010600030101010101" pitchFamily="2" charset="-122"/>
                <a:ea typeface="等线" panose="02010600030101010101" pitchFamily="2" charset="-122"/>
                <a:cs typeface="Times New Roman" panose="02020603050405020304" pitchFamily="18" charset="0"/>
              </a:rPr>
              <a:t>bomb</a:t>
            </a:r>
            <a:endParaRPr lang="zh-CN" altLang="zh-CN" sz="2100" kern="100" dirty="0">
              <a:effectLst/>
              <a:latin typeface="等线" panose="02010600030101010101" pitchFamily="2" charset="-122"/>
              <a:ea typeface="等线" panose="02010600030101010101" pitchFamily="2" charset="-122"/>
              <a:cs typeface="Times New Roman" panose="02020603050405020304" pitchFamily="18" charset="0"/>
            </a:endParaRPr>
          </a:p>
          <a:p>
            <a:pPr lvl="2" indent="266700">
              <a:lnSpc>
                <a:spcPct val="170000"/>
              </a:lnSpc>
            </a:pPr>
            <a:r>
              <a:rPr lang="en-US" altLang="zh-CN" sz="2100" kern="100" dirty="0" err="1">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Bomb.c</a:t>
            </a:r>
            <a:r>
              <a:rPr lang="zh-CN" altLang="en-US" sz="21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2100" kern="100" dirty="0">
                <a:effectLst/>
                <a:latin typeface="等线" panose="02010600030101010101" pitchFamily="2" charset="-122"/>
                <a:ea typeface="等线" panose="02010600030101010101" pitchFamily="2" charset="-122"/>
                <a:cs typeface="Times New Roman" panose="02020603050405020304" pitchFamily="18" charset="0"/>
              </a:rPr>
              <a:t>写有</a:t>
            </a:r>
            <a:r>
              <a:rPr lang="en-US" altLang="zh-CN" sz="2100" kern="100" dirty="0">
                <a:effectLst/>
                <a:latin typeface="等线" panose="02010600030101010101" pitchFamily="2" charset="-122"/>
                <a:ea typeface="等线" panose="02010600030101010101" pitchFamily="2" charset="-122"/>
                <a:cs typeface="Times New Roman" panose="02020603050405020304" pitchFamily="18" charset="0"/>
              </a:rPr>
              <a:t>bomb</a:t>
            </a:r>
            <a:r>
              <a:rPr lang="zh-CN" altLang="zh-CN" sz="2100" kern="100" dirty="0">
                <a:effectLst/>
                <a:latin typeface="等线" panose="02010600030101010101" pitchFamily="2" charset="-122"/>
                <a:ea typeface="等线" panose="02010600030101010101" pitchFamily="2" charset="-122"/>
                <a:cs typeface="Times New Roman" panose="02020603050405020304" pitchFamily="18" charset="0"/>
              </a:rPr>
              <a:t>的主程序的源文件</a:t>
            </a:r>
          </a:p>
          <a:p>
            <a:pPr indent="0" algn="just">
              <a:lnSpc>
                <a:spcPct val="170000"/>
              </a:lnSpc>
              <a:spcAft>
                <a:spcPts val="0"/>
              </a:spcAf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你的任务是去拆除炸弹，你可以用许多工具去帮助你拆除你的炸弹。最好的方法是去用你最喜欢的调试器去调试你的二进制程序，如</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gdb</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p>
          <a:p>
            <a:pPr marL="0" indent="0">
              <a:buNone/>
            </a:pPr>
            <a:endParaRPr lang="zh-CN" altLang="en-US" dirty="0"/>
          </a:p>
        </p:txBody>
      </p:sp>
      <p:sp>
        <p:nvSpPr>
          <p:cNvPr id="4" name="日期占位符 3">
            <a:extLst>
              <a:ext uri="{FF2B5EF4-FFF2-40B4-BE49-F238E27FC236}">
                <a16:creationId xmlns:a16="http://schemas.microsoft.com/office/drawing/2014/main" id="{92491388-61AA-4CF6-BC7D-DD63B31010FF}"/>
              </a:ext>
            </a:extLst>
          </p:cNvPr>
          <p:cNvSpPr>
            <a:spLocks noGrp="1"/>
          </p:cNvSpPr>
          <p:nvPr>
            <p:ph type="dt" sz="half" idx="10"/>
          </p:nvPr>
        </p:nvSpPr>
        <p:spPr/>
        <p:txBody>
          <a:bodyPr/>
          <a:lstStyle/>
          <a:p>
            <a:fld id="{3DF95E33-8792-4FFD-A994-12EC2480C8BA}" type="datetime1">
              <a:rPr lang="zh-CN" altLang="en-US" smtClean="0"/>
              <a:t>2020/7/8</a:t>
            </a:fld>
            <a:endParaRPr lang="zh-CN" altLang="en-US"/>
          </a:p>
        </p:txBody>
      </p:sp>
      <p:sp>
        <p:nvSpPr>
          <p:cNvPr id="5" name="灯片编号占位符 4">
            <a:extLst>
              <a:ext uri="{FF2B5EF4-FFF2-40B4-BE49-F238E27FC236}">
                <a16:creationId xmlns:a16="http://schemas.microsoft.com/office/drawing/2014/main" id="{7C32631A-48E2-4591-A53B-7921946F3498}"/>
              </a:ext>
            </a:extLst>
          </p:cNvPr>
          <p:cNvSpPr>
            <a:spLocks noGrp="1"/>
          </p:cNvSpPr>
          <p:nvPr>
            <p:ph type="sldNum" sz="quarter" idx="12"/>
          </p:nvPr>
        </p:nvSpPr>
        <p:spPr/>
        <p:txBody>
          <a:bodyPr/>
          <a:lstStyle/>
          <a:p>
            <a:fld id="{DC57D34A-93F3-4B6E-A825-4B120DDEE0CA}" type="slidenum">
              <a:rPr lang="zh-CN" altLang="en-US" smtClean="0"/>
              <a:t>5</a:t>
            </a:fld>
            <a:endParaRPr lang="zh-CN" altLang="en-US"/>
          </a:p>
        </p:txBody>
      </p:sp>
    </p:spTree>
    <p:extLst>
      <p:ext uri="{BB962C8B-B14F-4D97-AF65-F5344CB8AC3E}">
        <p14:creationId xmlns:p14="http://schemas.microsoft.com/office/powerpoint/2010/main" val="3606314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D27EC-E4B1-444B-B562-03035AEEC6FC}"/>
              </a:ext>
            </a:extLst>
          </p:cNvPr>
          <p:cNvSpPr>
            <a:spLocks noGrp="1"/>
          </p:cNvSpPr>
          <p:nvPr>
            <p:ph type="title"/>
          </p:nvPr>
        </p:nvSpPr>
        <p:spPr>
          <a:xfrm>
            <a:off x="574963" y="-35340"/>
            <a:ext cx="10515600" cy="1325563"/>
          </a:xfrm>
        </p:spPr>
        <p:txBody>
          <a:bodyPr>
            <a:normAutofit/>
          </a:bodyPr>
          <a:lstStyle/>
          <a:p>
            <a:r>
              <a:rPr lang="zh-CN" altLang="zh-CN" sz="4000" b="1" dirty="0">
                <a:effectLst/>
                <a:latin typeface="+mj-ea"/>
                <a:cs typeface="Times New Roman" panose="02020603050405020304" pitchFamily="18" charset="0"/>
              </a:rPr>
              <a:t>实验样例</a:t>
            </a:r>
            <a:endParaRPr lang="zh-CN" altLang="en-US" sz="4000" b="1" dirty="0">
              <a:latin typeface="+mj-ea"/>
            </a:endParaRPr>
          </a:p>
        </p:txBody>
      </p:sp>
      <p:pic>
        <p:nvPicPr>
          <p:cNvPr id="6" name="内容占位符 5">
            <a:extLst>
              <a:ext uri="{FF2B5EF4-FFF2-40B4-BE49-F238E27FC236}">
                <a16:creationId xmlns:a16="http://schemas.microsoft.com/office/drawing/2014/main" id="{021340E8-44D1-4D0D-94D8-BE2C2B8474E0}"/>
              </a:ext>
            </a:extLst>
          </p:cNvPr>
          <p:cNvPicPr>
            <a:picLocks noGrp="1" noChangeAspect="1"/>
          </p:cNvPicPr>
          <p:nvPr>
            <p:ph idx="1"/>
          </p:nvPr>
        </p:nvPicPr>
        <p:blipFill>
          <a:blip r:embed="rId2"/>
          <a:stretch>
            <a:fillRect/>
          </a:stretch>
        </p:blipFill>
        <p:spPr>
          <a:xfrm>
            <a:off x="980437" y="969962"/>
            <a:ext cx="10231125" cy="3530187"/>
          </a:xfrm>
          <a:prstGeom prst="rect">
            <a:avLst/>
          </a:prstGeom>
        </p:spPr>
      </p:pic>
      <p:sp>
        <p:nvSpPr>
          <p:cNvPr id="4" name="日期占位符 3">
            <a:extLst>
              <a:ext uri="{FF2B5EF4-FFF2-40B4-BE49-F238E27FC236}">
                <a16:creationId xmlns:a16="http://schemas.microsoft.com/office/drawing/2014/main" id="{60B57FD9-8A83-4E38-8CC1-DD3422350D33}"/>
              </a:ext>
            </a:extLst>
          </p:cNvPr>
          <p:cNvSpPr>
            <a:spLocks noGrp="1"/>
          </p:cNvSpPr>
          <p:nvPr>
            <p:ph type="dt" sz="half" idx="10"/>
          </p:nvPr>
        </p:nvSpPr>
        <p:spPr/>
        <p:txBody>
          <a:bodyPr/>
          <a:lstStyle/>
          <a:p>
            <a:fld id="{8BFFE29F-7191-4FB9-AB72-A445C5EDAC4C}" type="datetime1">
              <a:rPr lang="zh-CN" altLang="en-US" smtClean="0"/>
              <a:t>2020/7/8</a:t>
            </a:fld>
            <a:endParaRPr lang="zh-CN" altLang="en-US"/>
          </a:p>
        </p:txBody>
      </p:sp>
      <p:sp>
        <p:nvSpPr>
          <p:cNvPr id="5" name="灯片编号占位符 4">
            <a:extLst>
              <a:ext uri="{FF2B5EF4-FFF2-40B4-BE49-F238E27FC236}">
                <a16:creationId xmlns:a16="http://schemas.microsoft.com/office/drawing/2014/main" id="{CA363889-75B6-4E8A-9E7A-7CCA9EB102DF}"/>
              </a:ext>
            </a:extLst>
          </p:cNvPr>
          <p:cNvSpPr>
            <a:spLocks noGrp="1"/>
          </p:cNvSpPr>
          <p:nvPr>
            <p:ph type="sldNum" sz="quarter" idx="12"/>
          </p:nvPr>
        </p:nvSpPr>
        <p:spPr/>
        <p:txBody>
          <a:bodyPr/>
          <a:lstStyle/>
          <a:p>
            <a:fld id="{DC57D34A-93F3-4B6E-A825-4B120DDEE0CA}" type="slidenum">
              <a:rPr lang="zh-CN" altLang="en-US" smtClean="0"/>
              <a:t>6</a:t>
            </a:fld>
            <a:endParaRPr lang="zh-CN" altLang="en-US"/>
          </a:p>
        </p:txBody>
      </p:sp>
      <p:sp>
        <p:nvSpPr>
          <p:cNvPr id="7" name="内容占位符 2">
            <a:extLst>
              <a:ext uri="{FF2B5EF4-FFF2-40B4-BE49-F238E27FC236}">
                <a16:creationId xmlns:a16="http://schemas.microsoft.com/office/drawing/2014/main" id="{6B4761BE-078B-4670-893B-6B383C65F2B9}"/>
              </a:ext>
            </a:extLst>
          </p:cNvPr>
          <p:cNvSpPr txBox="1">
            <a:spLocks/>
          </p:cNvSpPr>
          <p:nvPr/>
        </p:nvSpPr>
        <p:spPr>
          <a:xfrm>
            <a:off x="980437" y="4437725"/>
            <a:ext cx="5908964" cy="199548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altLang="zh-CN" sz="2400" b="1" dirty="0">
                <a:solidFill>
                  <a:srgbClr val="FF0000"/>
                </a:solidFill>
              </a:rPr>
              <a:t>Tips:</a:t>
            </a:r>
          </a:p>
          <a:p>
            <a:pPr>
              <a:lnSpc>
                <a:spcPct val="150000"/>
              </a:lnSpc>
            </a:pPr>
            <a:r>
              <a:rPr lang="zh-CN" altLang="en-US" sz="2400" dirty="0"/>
              <a:t>关注函数名</a:t>
            </a:r>
            <a:endParaRPr lang="en-US" altLang="zh-CN" sz="2400" dirty="0"/>
          </a:p>
          <a:p>
            <a:pPr>
              <a:lnSpc>
                <a:spcPct val="150000"/>
              </a:lnSpc>
            </a:pPr>
            <a:r>
              <a:rPr lang="zh-CN" altLang="en-US" sz="2400" dirty="0"/>
              <a:t>关注参数传递</a:t>
            </a:r>
            <a:endParaRPr lang="en-US" altLang="zh-CN" sz="2400" dirty="0"/>
          </a:p>
          <a:p>
            <a:pPr>
              <a:lnSpc>
                <a:spcPct val="150000"/>
              </a:lnSpc>
            </a:pPr>
            <a:r>
              <a:rPr lang="zh-CN" altLang="en-US" sz="2400" dirty="0"/>
              <a:t>关注立即数</a:t>
            </a:r>
            <a:endParaRPr lang="en-US" altLang="zh-CN" sz="2400" dirty="0"/>
          </a:p>
          <a:p>
            <a:pPr marL="0" indent="0">
              <a:lnSpc>
                <a:spcPct val="150000"/>
              </a:lnSpc>
              <a:buFont typeface="Arial" panose="020B0604020202020204" pitchFamily="34" charset="0"/>
              <a:buNone/>
            </a:pPr>
            <a:endParaRPr lang="zh-CN" altLang="en-US" sz="2400" dirty="0"/>
          </a:p>
        </p:txBody>
      </p:sp>
    </p:spTree>
    <p:extLst>
      <p:ext uri="{BB962C8B-B14F-4D97-AF65-F5344CB8AC3E}">
        <p14:creationId xmlns:p14="http://schemas.microsoft.com/office/powerpoint/2010/main" val="1191853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D27EC-E4B1-444B-B562-03035AEEC6FC}"/>
              </a:ext>
            </a:extLst>
          </p:cNvPr>
          <p:cNvSpPr>
            <a:spLocks noGrp="1"/>
          </p:cNvSpPr>
          <p:nvPr>
            <p:ph type="title"/>
          </p:nvPr>
        </p:nvSpPr>
        <p:spPr/>
        <p:txBody>
          <a:bodyPr>
            <a:normAutofit/>
          </a:bodyPr>
          <a:lstStyle/>
          <a:p>
            <a:r>
              <a:rPr lang="zh-CN" altLang="zh-CN" sz="4000" b="1" dirty="0">
                <a:effectLst/>
                <a:latin typeface="+mj-ea"/>
                <a:cs typeface="Times New Roman" panose="02020603050405020304" pitchFamily="18" charset="0"/>
              </a:rPr>
              <a:t>实验样例</a:t>
            </a:r>
            <a:endParaRPr lang="zh-CN" altLang="en-US" sz="4000" b="1" dirty="0">
              <a:latin typeface="+mj-ea"/>
            </a:endParaRPr>
          </a:p>
        </p:txBody>
      </p:sp>
      <p:sp>
        <p:nvSpPr>
          <p:cNvPr id="3" name="内容占位符 2">
            <a:extLst>
              <a:ext uri="{FF2B5EF4-FFF2-40B4-BE49-F238E27FC236}">
                <a16:creationId xmlns:a16="http://schemas.microsoft.com/office/drawing/2014/main" id="{34695E6A-7B77-4D28-ABC5-D2017FBB0F3F}"/>
              </a:ext>
            </a:extLst>
          </p:cNvPr>
          <p:cNvSpPr>
            <a:spLocks noGrp="1"/>
          </p:cNvSpPr>
          <p:nvPr>
            <p:ph idx="1"/>
          </p:nvPr>
        </p:nvSpPr>
        <p:spPr>
          <a:xfrm>
            <a:off x="923828" y="1555422"/>
            <a:ext cx="10429972" cy="4800927"/>
          </a:xfrm>
        </p:spPr>
        <p:txBody>
          <a:bodyPr>
            <a:normAutofit lnSpcReduction="10000"/>
          </a:bodyPr>
          <a:lstStyle/>
          <a:p>
            <a:pPr marL="0" indent="0">
              <a:lnSpc>
                <a:spcPct val="150000"/>
              </a:lnSpc>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Bomb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程序可以从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stdin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或者文件进行读入。</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nSpc>
                <a:spcPct val="150000"/>
              </a:lnSpc>
              <a:buNone/>
            </a:pP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建议通过文件进行读入</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，文件中的每一行包含一个输入字符串。</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nSpc>
                <a:spcPct val="150000"/>
              </a:lnSpc>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其中可供参考的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solution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样例</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lvl="1" indent="0">
              <a:lnSpc>
                <a:spcPct val="150000"/>
              </a:lnSpc>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star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1" indent="0">
              <a:lnSpc>
                <a:spcPct val="150000"/>
              </a:lnSpc>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1 2 3 1 2 3</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1" indent="0">
              <a:lnSpc>
                <a:spcPct val="150000"/>
              </a:lnSpc>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0 61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1" indent="0">
              <a:lnSpc>
                <a:spcPct val="150000"/>
              </a:lnSpc>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xyz</a:t>
            </a:r>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(secret phrase)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1" indent="0">
              <a:lnSpc>
                <a:spcPct val="150000"/>
              </a:lnSpc>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1&lt;1000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1" indent="0">
              <a:lnSpc>
                <a:spcPct val="150000"/>
              </a:lnSpc>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2 5 4 6 3 1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1" indent="0">
              <a:lnSpc>
                <a:spcPct val="150000"/>
              </a:lnSpc>
              <a:buNone/>
            </a:pPr>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7</a:t>
            </a:r>
            <a:endPar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日期占位符 3">
            <a:extLst>
              <a:ext uri="{FF2B5EF4-FFF2-40B4-BE49-F238E27FC236}">
                <a16:creationId xmlns:a16="http://schemas.microsoft.com/office/drawing/2014/main" id="{60B57FD9-8A83-4E38-8CC1-DD3422350D33}"/>
              </a:ext>
            </a:extLst>
          </p:cNvPr>
          <p:cNvSpPr>
            <a:spLocks noGrp="1"/>
          </p:cNvSpPr>
          <p:nvPr>
            <p:ph type="dt" sz="half" idx="10"/>
          </p:nvPr>
        </p:nvSpPr>
        <p:spPr/>
        <p:txBody>
          <a:bodyPr/>
          <a:lstStyle/>
          <a:p>
            <a:fld id="{8BFFE29F-7191-4FB9-AB72-A445C5EDAC4C}" type="datetime1">
              <a:rPr lang="zh-CN" altLang="en-US" smtClean="0"/>
              <a:t>2020/7/8</a:t>
            </a:fld>
            <a:endParaRPr lang="zh-CN" altLang="en-US"/>
          </a:p>
        </p:txBody>
      </p:sp>
      <p:sp>
        <p:nvSpPr>
          <p:cNvPr id="5" name="灯片编号占位符 4">
            <a:extLst>
              <a:ext uri="{FF2B5EF4-FFF2-40B4-BE49-F238E27FC236}">
                <a16:creationId xmlns:a16="http://schemas.microsoft.com/office/drawing/2014/main" id="{CA363889-75B6-4E8A-9E7A-7CCA9EB102DF}"/>
              </a:ext>
            </a:extLst>
          </p:cNvPr>
          <p:cNvSpPr>
            <a:spLocks noGrp="1"/>
          </p:cNvSpPr>
          <p:nvPr>
            <p:ph type="sldNum" sz="quarter" idx="12"/>
          </p:nvPr>
        </p:nvSpPr>
        <p:spPr/>
        <p:txBody>
          <a:bodyPr/>
          <a:lstStyle/>
          <a:p>
            <a:fld id="{DC57D34A-93F3-4B6E-A825-4B120DDEE0CA}" type="slidenum">
              <a:rPr lang="zh-CN" altLang="en-US" smtClean="0"/>
              <a:t>7</a:t>
            </a:fld>
            <a:endParaRPr lang="zh-CN" altLang="en-US"/>
          </a:p>
        </p:txBody>
      </p:sp>
    </p:spTree>
    <p:extLst>
      <p:ext uri="{BB962C8B-B14F-4D97-AF65-F5344CB8AC3E}">
        <p14:creationId xmlns:p14="http://schemas.microsoft.com/office/powerpoint/2010/main" val="991077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D7A3A-1C61-4944-9F1E-689AAB9CE91E}"/>
              </a:ext>
            </a:extLst>
          </p:cNvPr>
          <p:cNvSpPr>
            <a:spLocks noGrp="1"/>
          </p:cNvSpPr>
          <p:nvPr>
            <p:ph type="title"/>
          </p:nvPr>
        </p:nvSpPr>
        <p:spPr/>
        <p:txBody>
          <a:bodyPr>
            <a:normAutofit/>
          </a:bodyPr>
          <a:lstStyle/>
          <a:p>
            <a:r>
              <a:rPr lang="zh-CN" altLang="zh-CN" sz="4000" b="1" dirty="0">
                <a:effectLst/>
                <a:latin typeface="+mj-ea"/>
                <a:cs typeface="Times New Roman" panose="02020603050405020304" pitchFamily="18" charset="0"/>
              </a:rPr>
              <a:t>实验样例</a:t>
            </a:r>
            <a:endParaRPr lang="zh-CN" altLang="en-US" sz="4000" b="1" dirty="0">
              <a:latin typeface="+mj-ea"/>
            </a:endParaRPr>
          </a:p>
        </p:txBody>
      </p:sp>
      <p:sp>
        <p:nvSpPr>
          <p:cNvPr id="3" name="内容占位符 2">
            <a:extLst>
              <a:ext uri="{FF2B5EF4-FFF2-40B4-BE49-F238E27FC236}">
                <a16:creationId xmlns:a16="http://schemas.microsoft.com/office/drawing/2014/main" id="{6AB11242-EDD0-470E-861B-646CACF02874}"/>
              </a:ext>
            </a:extLst>
          </p:cNvPr>
          <p:cNvSpPr>
            <a:spLocks noGrp="1"/>
          </p:cNvSpPr>
          <p:nvPr>
            <p:ph idx="1"/>
          </p:nvPr>
        </p:nvSpPr>
        <p:spPr>
          <a:xfrm>
            <a:off x="838200" y="1618236"/>
            <a:ext cx="10515600" cy="4351338"/>
          </a:xfrm>
        </p:spPr>
        <p:txBody>
          <a:bodyPr/>
          <a:lstStyle/>
          <a:p>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实验成功时的输出：</a:t>
            </a:r>
          </a:p>
          <a:p>
            <a:endParaRPr lang="zh-CN" altLang="en-US" dirty="0"/>
          </a:p>
        </p:txBody>
      </p:sp>
      <p:pic>
        <p:nvPicPr>
          <p:cNvPr id="4" name="图片 3">
            <a:extLst>
              <a:ext uri="{FF2B5EF4-FFF2-40B4-BE49-F238E27FC236}">
                <a16:creationId xmlns:a16="http://schemas.microsoft.com/office/drawing/2014/main" id="{27EAC3B2-A1A8-40B2-99A0-297B6F731B9E}"/>
              </a:ext>
            </a:extLst>
          </p:cNvPr>
          <p:cNvPicPr/>
          <p:nvPr/>
        </p:nvPicPr>
        <p:blipFill>
          <a:blip r:embed="rId2"/>
          <a:stretch>
            <a:fillRect/>
          </a:stretch>
        </p:blipFill>
        <p:spPr>
          <a:xfrm>
            <a:off x="2611224" y="2440952"/>
            <a:ext cx="5999376" cy="3394240"/>
          </a:xfrm>
          <a:prstGeom prst="rect">
            <a:avLst/>
          </a:prstGeom>
        </p:spPr>
      </p:pic>
      <p:sp>
        <p:nvSpPr>
          <p:cNvPr id="5" name="日期占位符 4">
            <a:extLst>
              <a:ext uri="{FF2B5EF4-FFF2-40B4-BE49-F238E27FC236}">
                <a16:creationId xmlns:a16="http://schemas.microsoft.com/office/drawing/2014/main" id="{88B401A7-2055-422F-AF6E-7A2E8CB5E2E1}"/>
              </a:ext>
            </a:extLst>
          </p:cNvPr>
          <p:cNvSpPr>
            <a:spLocks noGrp="1"/>
          </p:cNvSpPr>
          <p:nvPr>
            <p:ph type="dt" sz="half" idx="10"/>
          </p:nvPr>
        </p:nvSpPr>
        <p:spPr/>
        <p:txBody>
          <a:bodyPr/>
          <a:lstStyle/>
          <a:p>
            <a:fld id="{85A6C4F5-2D33-48E0-9BC7-B6952AC2AE21}" type="datetime1">
              <a:rPr lang="zh-CN" altLang="en-US" smtClean="0"/>
              <a:t>2020/7/8</a:t>
            </a:fld>
            <a:endParaRPr lang="zh-CN" altLang="en-US"/>
          </a:p>
        </p:txBody>
      </p:sp>
      <p:sp>
        <p:nvSpPr>
          <p:cNvPr id="6" name="灯片编号占位符 5">
            <a:extLst>
              <a:ext uri="{FF2B5EF4-FFF2-40B4-BE49-F238E27FC236}">
                <a16:creationId xmlns:a16="http://schemas.microsoft.com/office/drawing/2014/main" id="{D2B2E7D9-3505-4231-BEFA-2AFF882DB46C}"/>
              </a:ext>
            </a:extLst>
          </p:cNvPr>
          <p:cNvSpPr>
            <a:spLocks noGrp="1"/>
          </p:cNvSpPr>
          <p:nvPr>
            <p:ph type="sldNum" sz="quarter" idx="12"/>
          </p:nvPr>
        </p:nvSpPr>
        <p:spPr/>
        <p:txBody>
          <a:bodyPr/>
          <a:lstStyle/>
          <a:p>
            <a:fld id="{DC57D34A-93F3-4B6E-A825-4B120DDEE0CA}" type="slidenum">
              <a:rPr lang="zh-CN" altLang="en-US" smtClean="0"/>
              <a:t>8</a:t>
            </a:fld>
            <a:endParaRPr lang="zh-CN" altLang="en-US"/>
          </a:p>
        </p:txBody>
      </p:sp>
    </p:spTree>
    <p:extLst>
      <p:ext uri="{BB962C8B-B14F-4D97-AF65-F5344CB8AC3E}">
        <p14:creationId xmlns:p14="http://schemas.microsoft.com/office/powerpoint/2010/main" val="3129452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B0B8A-F7AF-484A-9872-03C8D5E3F561}"/>
              </a:ext>
            </a:extLst>
          </p:cNvPr>
          <p:cNvSpPr>
            <a:spLocks noGrp="1"/>
          </p:cNvSpPr>
          <p:nvPr>
            <p:ph type="title"/>
          </p:nvPr>
        </p:nvSpPr>
        <p:spPr/>
        <p:txBody>
          <a:bodyPr>
            <a:normAutofit/>
          </a:bodyPr>
          <a:lstStyle/>
          <a:p>
            <a:r>
              <a:rPr lang="zh-CN" altLang="zh-CN" sz="4000" b="1" dirty="0">
                <a:effectLst/>
                <a:latin typeface="+mj-ea"/>
                <a:cs typeface="Times New Roman" panose="02020603050405020304" pitchFamily="18" charset="0"/>
              </a:rPr>
              <a:t>提交要求</a:t>
            </a:r>
            <a:endParaRPr lang="zh-CN" altLang="en-US" sz="4000" b="1" dirty="0">
              <a:latin typeface="+mj-ea"/>
            </a:endParaRPr>
          </a:p>
        </p:txBody>
      </p:sp>
      <p:sp>
        <p:nvSpPr>
          <p:cNvPr id="3" name="内容占位符 2">
            <a:extLst>
              <a:ext uri="{FF2B5EF4-FFF2-40B4-BE49-F238E27FC236}">
                <a16:creationId xmlns:a16="http://schemas.microsoft.com/office/drawing/2014/main" id="{CF98E2A9-A7E3-45C1-B4B6-DB3AE725FD5A}"/>
              </a:ext>
            </a:extLst>
          </p:cNvPr>
          <p:cNvSpPr>
            <a:spLocks noGrp="1"/>
          </p:cNvSpPr>
          <p:nvPr>
            <p:ph idx="1"/>
          </p:nvPr>
        </p:nvSpPr>
        <p:spPr/>
        <p:txBody>
          <a:bodyPr/>
          <a:lstStyle/>
          <a:p>
            <a:pPr indent="0" algn="just">
              <a:lnSpc>
                <a:spcPct val="150000"/>
              </a:lnSpc>
              <a:spcAft>
                <a:spcPts val="0"/>
              </a:spcAf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、需要提交</a:t>
            </a:r>
            <a:r>
              <a:rPr lang="zh-CN" altLang="zh-CN" sz="24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实验报告</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。实验报告内注明姓名学号，报告的文件名为自己的学号，在报告内要写明自己的分析过程，每个阶段都需要有一个详细的分析过程。</a:t>
            </a:r>
          </a:p>
          <a:p>
            <a:pPr indent="0" algn="just">
              <a:lnSpc>
                <a:spcPct val="150000"/>
              </a:lnSpc>
              <a:spcAft>
                <a:spcPts val="0"/>
              </a:spcAf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、需要提交如</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上</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所示的</a:t>
            </a:r>
            <a:r>
              <a:rPr lang="en-US" altLang="zh-CN" sz="24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solution</a:t>
            </a:r>
            <a:r>
              <a:rPr lang="zh-CN" altLang="zh-CN" sz="24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文件</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。为了避免出现不必要的麻烦，在提交</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solution</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文件前建议执行</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./bomb solution</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对答案进行测试。</a:t>
            </a:r>
          </a:p>
          <a:p>
            <a:endParaRPr lang="zh-CN" altLang="en-US" dirty="0"/>
          </a:p>
        </p:txBody>
      </p:sp>
      <p:sp>
        <p:nvSpPr>
          <p:cNvPr id="4" name="日期占位符 3">
            <a:extLst>
              <a:ext uri="{FF2B5EF4-FFF2-40B4-BE49-F238E27FC236}">
                <a16:creationId xmlns:a16="http://schemas.microsoft.com/office/drawing/2014/main" id="{59DFFC39-4714-47B7-A3CB-CCF711AAF948}"/>
              </a:ext>
            </a:extLst>
          </p:cNvPr>
          <p:cNvSpPr>
            <a:spLocks noGrp="1"/>
          </p:cNvSpPr>
          <p:nvPr>
            <p:ph type="dt" sz="half" idx="10"/>
          </p:nvPr>
        </p:nvSpPr>
        <p:spPr/>
        <p:txBody>
          <a:bodyPr/>
          <a:lstStyle/>
          <a:p>
            <a:fld id="{0D767077-4693-4662-B7E6-1C67CA02E88E}" type="datetime1">
              <a:rPr lang="zh-CN" altLang="en-US" smtClean="0"/>
              <a:t>2020/7/8</a:t>
            </a:fld>
            <a:endParaRPr lang="zh-CN" altLang="en-US"/>
          </a:p>
        </p:txBody>
      </p:sp>
      <p:sp>
        <p:nvSpPr>
          <p:cNvPr id="5" name="灯片编号占位符 4">
            <a:extLst>
              <a:ext uri="{FF2B5EF4-FFF2-40B4-BE49-F238E27FC236}">
                <a16:creationId xmlns:a16="http://schemas.microsoft.com/office/drawing/2014/main" id="{3F8E4816-AA03-4CD3-95D0-51E48C341E52}"/>
              </a:ext>
            </a:extLst>
          </p:cNvPr>
          <p:cNvSpPr>
            <a:spLocks noGrp="1"/>
          </p:cNvSpPr>
          <p:nvPr>
            <p:ph type="sldNum" sz="quarter" idx="12"/>
          </p:nvPr>
        </p:nvSpPr>
        <p:spPr/>
        <p:txBody>
          <a:bodyPr/>
          <a:lstStyle/>
          <a:p>
            <a:fld id="{DC57D34A-93F3-4B6E-A825-4B120DDEE0CA}" type="slidenum">
              <a:rPr lang="zh-CN" altLang="en-US" smtClean="0"/>
              <a:t>9</a:t>
            </a:fld>
            <a:endParaRPr lang="zh-CN" altLang="en-US"/>
          </a:p>
        </p:txBody>
      </p:sp>
    </p:spTree>
    <p:extLst>
      <p:ext uri="{BB962C8B-B14F-4D97-AF65-F5344CB8AC3E}">
        <p14:creationId xmlns:p14="http://schemas.microsoft.com/office/powerpoint/2010/main" val="8592399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639</Words>
  <Application>Microsoft Office PowerPoint</Application>
  <PresentationFormat>宽屏</PresentationFormat>
  <Paragraphs>62</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综合实验：二进制炸弹</vt:lpstr>
      <vt:lpstr>实验目的</vt:lpstr>
      <vt:lpstr>实验内容</vt:lpstr>
      <vt:lpstr>实验内容</vt:lpstr>
      <vt:lpstr>实验程序</vt:lpstr>
      <vt:lpstr>实验样例</vt:lpstr>
      <vt:lpstr>实验样例</vt:lpstr>
      <vt:lpstr>实验样例</vt:lpstr>
      <vt:lpstr>提交要求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综合实验：二进制炸弹</dc:title>
  <dc:creator>guo yinggang</dc:creator>
  <cp:lastModifiedBy>guo yinggang</cp:lastModifiedBy>
  <cp:revision>11</cp:revision>
  <dcterms:created xsi:type="dcterms:W3CDTF">2020-07-02T08:34:51Z</dcterms:created>
  <dcterms:modified xsi:type="dcterms:W3CDTF">2020-07-08T01:43:50Z</dcterms:modified>
</cp:coreProperties>
</file>