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7764-8471-D444-81F9-E17BCC60088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2408281" y="1634503"/>
            <a:ext cx="5630492" cy="22378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936965" y="2525033"/>
            <a:ext cx="1338102" cy="12062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Diet</a:t>
            </a:r>
          </a:p>
          <a:p>
            <a:r>
              <a:rPr lang="en-US" sz="1400" dirty="0" smtClean="0"/>
              <a:t>Abundance/density</a:t>
            </a:r>
          </a:p>
          <a:p>
            <a:r>
              <a:rPr lang="en-US" sz="1400" dirty="0" smtClean="0"/>
              <a:t>Reproduction</a:t>
            </a:r>
          </a:p>
          <a:p>
            <a:r>
              <a:rPr lang="en-US" sz="1400" dirty="0" smtClean="0"/>
              <a:t>Growth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455902" y="2538977"/>
            <a:ext cx="1558159" cy="1176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Documentation</a:t>
            </a:r>
          </a:p>
          <a:p>
            <a:r>
              <a:rPr lang="en-US" sz="1400" dirty="0" smtClean="0"/>
              <a:t>Methods</a:t>
            </a:r>
          </a:p>
          <a:p>
            <a:r>
              <a:rPr lang="en-US" sz="1400" dirty="0" smtClean="0"/>
              <a:t>Justification</a:t>
            </a:r>
          </a:p>
          <a:p>
            <a:r>
              <a:rPr lang="en-US" sz="1400" dirty="0" smtClean="0"/>
              <a:t>Illustration</a:t>
            </a:r>
          </a:p>
          <a:p>
            <a:r>
              <a:rPr lang="en-US" sz="1400" dirty="0" smtClean="0"/>
              <a:t>Sources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5436800" y="4083446"/>
            <a:ext cx="2335545" cy="5442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DEVELOPMENT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159636" y="4981212"/>
            <a:ext cx="1701332" cy="5442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Assessments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753907" y="4981212"/>
            <a:ext cx="1701332" cy="5442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208464" y="2155701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43744" y="2020268"/>
            <a:ext cx="1602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BIOTA PAGES</a:t>
            </a:r>
          </a:p>
          <a:p>
            <a:pPr algn="ctr"/>
            <a:r>
              <a:rPr lang="en-US" sz="1400" dirty="0" smtClean="0"/>
              <a:t>(Pseudo taxonomy)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32966" y="1752454"/>
            <a:ext cx="221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 PARAMETERS</a:t>
            </a:r>
          </a:p>
          <a:p>
            <a:pPr algn="ctr"/>
            <a:r>
              <a:rPr lang="en-US" dirty="0" smtClean="0"/>
              <a:t>(TRAITS)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1342" y="2001541"/>
            <a:ext cx="1955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67594" y="2856020"/>
            <a:ext cx="763759" cy="5442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Pages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4" idx="3"/>
            <a:endCxn id="25" idx="1"/>
          </p:cNvCxnSpPr>
          <p:nvPr/>
        </p:nvCxnSpPr>
        <p:spPr>
          <a:xfrm>
            <a:off x="2275067" y="3128163"/>
            <a:ext cx="4925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6" idx="1"/>
          </p:cNvCxnSpPr>
          <p:nvPr/>
        </p:nvCxnSpPr>
        <p:spPr>
          <a:xfrm flipV="1">
            <a:off x="3531353" y="3127129"/>
            <a:ext cx="924549" cy="1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8" idx="0"/>
          </p:cNvCxnSpPr>
          <p:nvPr/>
        </p:nvCxnSpPr>
        <p:spPr>
          <a:xfrm>
            <a:off x="6014061" y="3127129"/>
            <a:ext cx="590512" cy="95631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0" idx="0"/>
          </p:cNvCxnSpPr>
          <p:nvPr/>
        </p:nvCxnSpPr>
        <p:spPr>
          <a:xfrm>
            <a:off x="6604573" y="4627732"/>
            <a:ext cx="0" cy="3534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" idx="2"/>
            <a:endCxn id="9" idx="1"/>
          </p:cNvCxnSpPr>
          <p:nvPr/>
        </p:nvCxnSpPr>
        <p:spPr>
          <a:xfrm rot="16200000" flipH="1">
            <a:off x="1621795" y="3715513"/>
            <a:ext cx="1522063" cy="155362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115768" y="1265171"/>
            <a:ext cx="1955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SOKI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10" idx="1"/>
            <a:endCxn id="9" idx="3"/>
          </p:cNvCxnSpPr>
          <p:nvPr/>
        </p:nvCxnSpPr>
        <p:spPr>
          <a:xfrm flipH="1">
            <a:off x="4860968" y="5253355"/>
            <a:ext cx="8929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837076" y="2856020"/>
            <a:ext cx="763759" cy="5442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Pages</a:t>
            </a:r>
            <a:endParaRPr lang="en-US" sz="1400" dirty="0"/>
          </a:p>
        </p:txBody>
      </p:sp>
      <p:cxnSp>
        <p:nvCxnSpPr>
          <p:cNvPr id="77" name="Straight Arrow Connector 76"/>
          <p:cNvCxnSpPr>
            <a:stCxn id="6" idx="3"/>
            <a:endCxn id="58" idx="1"/>
          </p:cNvCxnSpPr>
          <p:nvPr/>
        </p:nvCxnSpPr>
        <p:spPr>
          <a:xfrm>
            <a:off x="6014061" y="3127129"/>
            <a:ext cx="823015" cy="1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672104" y="286004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Links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577930" y="360361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 files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97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Melbourne-Thomas</dc:creator>
  <cp:lastModifiedBy>Jess Melbourne-Thomas</cp:lastModifiedBy>
  <cp:revision>10</cp:revision>
  <dcterms:created xsi:type="dcterms:W3CDTF">2016-11-22T03:12:29Z</dcterms:created>
  <dcterms:modified xsi:type="dcterms:W3CDTF">2016-12-07T02:15:03Z</dcterms:modified>
</cp:coreProperties>
</file>