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2736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64-8471-D444-81F9-E17BCC60088F}" type="datetimeFigureOut">
              <a:rPr lang="en-US" smtClean="0"/>
              <a:t>24/11/16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608B-4FA1-E249-ACC7-5C7EA8A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64-8471-D444-81F9-E17BCC60088F}" type="datetimeFigureOut">
              <a:rPr lang="en-US" smtClean="0"/>
              <a:t>24/11/16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608B-4FA1-E249-ACC7-5C7EA8A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6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64-8471-D444-81F9-E17BCC60088F}" type="datetimeFigureOut">
              <a:rPr lang="en-US" smtClean="0"/>
              <a:t>24/11/16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608B-4FA1-E249-ACC7-5C7EA8A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7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64-8471-D444-81F9-E17BCC60088F}" type="datetimeFigureOut">
              <a:rPr lang="en-US" smtClean="0"/>
              <a:t>24/11/16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608B-4FA1-E249-ACC7-5C7EA8A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5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64-8471-D444-81F9-E17BCC60088F}" type="datetimeFigureOut">
              <a:rPr lang="en-US" smtClean="0"/>
              <a:t>24/11/16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608B-4FA1-E249-ACC7-5C7EA8A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2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64-8471-D444-81F9-E17BCC60088F}" type="datetimeFigureOut">
              <a:rPr lang="en-US" smtClean="0"/>
              <a:t>24/11/16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608B-4FA1-E249-ACC7-5C7EA8A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6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64-8471-D444-81F9-E17BCC60088F}" type="datetimeFigureOut">
              <a:rPr lang="en-US" smtClean="0"/>
              <a:t>24/11/16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608B-4FA1-E249-ACC7-5C7EA8A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2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64-8471-D444-81F9-E17BCC60088F}" type="datetimeFigureOut">
              <a:rPr lang="en-US" smtClean="0"/>
              <a:t>24/11/16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608B-4FA1-E249-ACC7-5C7EA8A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2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64-8471-D444-81F9-E17BCC60088F}" type="datetimeFigureOut">
              <a:rPr lang="en-US" smtClean="0"/>
              <a:t>24/11/16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608B-4FA1-E249-ACC7-5C7EA8A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64-8471-D444-81F9-E17BCC60088F}" type="datetimeFigureOut">
              <a:rPr lang="en-US" smtClean="0"/>
              <a:t>24/11/16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608B-4FA1-E249-ACC7-5C7EA8A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0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64-8471-D444-81F9-E17BCC60088F}" type="datetimeFigureOut">
              <a:rPr lang="en-US" smtClean="0"/>
              <a:t>24/11/16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608B-4FA1-E249-ACC7-5C7EA8A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4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7764-8471-D444-81F9-E17BCC60088F}" type="datetimeFigureOut">
              <a:rPr lang="en-US" smtClean="0"/>
              <a:t>24/11/16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E608B-4FA1-E249-ACC7-5C7EA8A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1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77559" y="1564969"/>
            <a:ext cx="1275999" cy="7257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Tool development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4077062" y="1478975"/>
            <a:ext cx="1980838" cy="89770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Servers </a:t>
            </a:r>
          </a:p>
          <a:p>
            <a:pPr algn="ctr"/>
            <a:r>
              <a:rPr lang="en-US" sz="1100" dirty="0" err="1" smtClean="0"/>
              <a:t>Ecostats</a:t>
            </a:r>
            <a:r>
              <a:rPr lang="en-US" sz="1100" dirty="0" smtClean="0"/>
              <a:t> (NECTAR)</a:t>
            </a:r>
          </a:p>
          <a:p>
            <a:pPr algn="ctr"/>
            <a:r>
              <a:rPr lang="en-US" sz="1100" dirty="0" smtClean="0"/>
              <a:t>RDS (Research Data Server)</a:t>
            </a:r>
            <a:endParaRPr lang="en-US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4419856" y="2877602"/>
            <a:ext cx="1275999" cy="7257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Github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2081888" y="2872304"/>
            <a:ext cx="1467341" cy="7257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Packages and documentation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2061245" y="4337468"/>
            <a:ext cx="1508627" cy="7257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Project specific use of packages with data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4419856" y="5475189"/>
            <a:ext cx="1275999" cy="7257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SOKI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4419856" y="6580666"/>
            <a:ext cx="1275999" cy="7257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storage (AADC)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1947121" y="6452246"/>
            <a:ext cx="1736876" cy="9865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Archive</a:t>
            </a:r>
          </a:p>
          <a:p>
            <a:pPr marL="284400" indent="-104400">
              <a:buFont typeface="Arial"/>
              <a:buChar char="•"/>
            </a:pPr>
            <a:r>
              <a:rPr lang="en-US" sz="1400" dirty="0" smtClean="0"/>
              <a:t>Documentation</a:t>
            </a:r>
          </a:p>
          <a:p>
            <a:pPr marL="284400" indent="-104400">
              <a:buFont typeface="Arial"/>
              <a:buChar char="•"/>
            </a:pPr>
            <a:r>
              <a:rPr lang="en-US" sz="1400" dirty="0" smtClean="0"/>
              <a:t>Code</a:t>
            </a:r>
          </a:p>
          <a:p>
            <a:pPr marL="284400" indent="-104400">
              <a:buFont typeface="Arial"/>
              <a:buChar char="•"/>
            </a:pPr>
            <a:r>
              <a:rPr lang="en-US" sz="1400" dirty="0" smtClean="0"/>
              <a:t>Data</a:t>
            </a:r>
            <a:endParaRPr lang="en-US" sz="1400" dirty="0" smtClean="0"/>
          </a:p>
        </p:txBody>
      </p:sp>
      <p:cxnSp>
        <p:nvCxnSpPr>
          <p:cNvPr id="21" name="Straight Arrow Connector 20"/>
          <p:cNvCxnSpPr>
            <a:stCxn id="7" idx="2"/>
            <a:endCxn id="8" idx="0"/>
          </p:cNvCxnSpPr>
          <p:nvPr/>
        </p:nvCxnSpPr>
        <p:spPr>
          <a:xfrm>
            <a:off x="2815559" y="3598018"/>
            <a:ext cx="0" cy="739450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5" idx="1"/>
          </p:cNvCxnSpPr>
          <p:nvPr/>
        </p:nvCxnSpPr>
        <p:spPr>
          <a:xfrm>
            <a:off x="3453558" y="1927826"/>
            <a:ext cx="623504" cy="0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11" idx="0"/>
          </p:cNvCxnSpPr>
          <p:nvPr/>
        </p:nvCxnSpPr>
        <p:spPr>
          <a:xfrm>
            <a:off x="2815559" y="5063182"/>
            <a:ext cx="0" cy="1389064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Left Brace 41"/>
          <p:cNvSpPr/>
          <p:nvPr/>
        </p:nvSpPr>
        <p:spPr>
          <a:xfrm>
            <a:off x="1095536" y="1392980"/>
            <a:ext cx="515697" cy="6239719"/>
          </a:xfrm>
          <a:prstGeom prst="leftBrac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-1109542" y="4179215"/>
            <a:ext cx="379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Group culture (new members/students to be inducted)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7" idx="3"/>
            <a:endCxn id="6" idx="1"/>
          </p:cNvCxnSpPr>
          <p:nvPr/>
        </p:nvCxnSpPr>
        <p:spPr>
          <a:xfrm>
            <a:off x="3549229" y="3235161"/>
            <a:ext cx="870627" cy="5298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2"/>
            <a:endCxn id="7" idx="0"/>
          </p:cNvCxnSpPr>
          <p:nvPr/>
        </p:nvCxnSpPr>
        <p:spPr>
          <a:xfrm>
            <a:off x="2815559" y="2290683"/>
            <a:ext cx="0" cy="581621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419856" y="4334084"/>
            <a:ext cx="1275999" cy="7257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Servers</a:t>
            </a:r>
          </a:p>
          <a:p>
            <a:pPr algn="ctr"/>
            <a:r>
              <a:rPr lang="en-US" sz="1400" dirty="0" smtClean="0"/>
              <a:t>Data repository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stCxn id="8" idx="3"/>
            <a:endCxn id="49" idx="1"/>
          </p:cNvCxnSpPr>
          <p:nvPr/>
        </p:nvCxnSpPr>
        <p:spPr>
          <a:xfrm flipV="1">
            <a:off x="3569872" y="4696941"/>
            <a:ext cx="849984" cy="3384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3"/>
            <a:endCxn id="10" idx="1"/>
          </p:cNvCxnSpPr>
          <p:nvPr/>
        </p:nvCxnSpPr>
        <p:spPr>
          <a:xfrm flipV="1">
            <a:off x="3683997" y="6943523"/>
            <a:ext cx="735859" cy="2012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11" idx="3"/>
            <a:endCxn id="9" idx="1"/>
          </p:cNvCxnSpPr>
          <p:nvPr/>
        </p:nvCxnSpPr>
        <p:spPr>
          <a:xfrm flipV="1">
            <a:off x="3683997" y="5838046"/>
            <a:ext cx="735859" cy="1107489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8" idx="2"/>
            <a:endCxn id="9" idx="0"/>
          </p:cNvCxnSpPr>
          <p:nvPr/>
        </p:nvCxnSpPr>
        <p:spPr>
          <a:xfrm rot="16200000" flipH="1">
            <a:off x="3730704" y="4148036"/>
            <a:ext cx="412007" cy="22422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71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77265" y="1564969"/>
            <a:ext cx="1576293" cy="7257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Raadtools</a:t>
            </a:r>
            <a:r>
              <a:rPr lang="en-US" sz="1400" dirty="0" smtClean="0"/>
              <a:t> (</a:t>
            </a:r>
            <a:r>
              <a:rPr lang="en-US" sz="1400" dirty="0" err="1" smtClean="0"/>
              <a:t>ecostats</a:t>
            </a:r>
            <a:r>
              <a:rPr lang="en-US" sz="1400" dirty="0" smtClean="0"/>
              <a:t>) Server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4288359" y="1478975"/>
            <a:ext cx="1481116" cy="89770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extraction (products are temporary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4419856" y="2877602"/>
            <a:ext cx="1275999" cy="7257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Assessments, models &amp; synthesis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1930664" y="2877602"/>
            <a:ext cx="1467341" cy="7257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Modelling</a:t>
            </a:r>
            <a:r>
              <a:rPr lang="en-US" sz="1400" dirty="0" smtClean="0"/>
              <a:t> server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stCxn id="4" idx="3"/>
            <a:endCxn id="5" idx="1"/>
          </p:cNvCxnSpPr>
          <p:nvPr/>
        </p:nvCxnSpPr>
        <p:spPr>
          <a:xfrm>
            <a:off x="3453558" y="1927826"/>
            <a:ext cx="834801" cy="0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Left Brace 41"/>
          <p:cNvSpPr/>
          <p:nvPr/>
        </p:nvSpPr>
        <p:spPr>
          <a:xfrm>
            <a:off x="1095536" y="1392980"/>
            <a:ext cx="515697" cy="2343773"/>
          </a:xfrm>
          <a:prstGeom prst="leftBrac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-237395" y="2477448"/>
            <a:ext cx="222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Archive/backup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7" idx="3"/>
            <a:endCxn id="6" idx="1"/>
          </p:cNvCxnSpPr>
          <p:nvPr/>
        </p:nvCxnSpPr>
        <p:spPr>
          <a:xfrm>
            <a:off x="3398005" y="3240459"/>
            <a:ext cx="1021851" cy="0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2"/>
            <a:endCxn id="7" idx="0"/>
          </p:cNvCxnSpPr>
          <p:nvPr/>
        </p:nvCxnSpPr>
        <p:spPr>
          <a:xfrm flipH="1">
            <a:off x="2664335" y="2290683"/>
            <a:ext cx="1077" cy="586919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257609" y="2290683"/>
            <a:ext cx="1030750" cy="586919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38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11734</TotalTime>
  <Words>70</Words>
  <Application>Microsoft Macintosh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UTAS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 Melbourne-Thomas</dc:creator>
  <cp:lastModifiedBy>Jess Melbourne-Thomas</cp:lastModifiedBy>
  <cp:revision>10</cp:revision>
  <dcterms:created xsi:type="dcterms:W3CDTF">2016-11-22T03:12:29Z</dcterms:created>
  <dcterms:modified xsi:type="dcterms:W3CDTF">2016-12-02T01:28:51Z</dcterms:modified>
</cp:coreProperties>
</file>