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FCC06-5D84-4AD1-A4EB-1157D79A5346}" type="datetimeFigureOut">
              <a:rPr lang="en-AU" smtClean="0"/>
              <a:pPr/>
              <a:t>27/09/2016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8FC09-E679-4EF0-849D-A77A96DA5E1C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8FC09-E679-4EF0-849D-A77A96DA5E1C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137-882A-49ED-B5A1-2D02B63B0A4D}" type="datetimeFigureOut">
              <a:rPr lang="en-AU" smtClean="0"/>
              <a:pPr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5D3A-2E74-4D95-8601-F9EECA4D93B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137-882A-49ED-B5A1-2D02B63B0A4D}" type="datetimeFigureOut">
              <a:rPr lang="en-AU" smtClean="0"/>
              <a:pPr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5D3A-2E74-4D95-8601-F9EECA4D93B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137-882A-49ED-B5A1-2D02B63B0A4D}" type="datetimeFigureOut">
              <a:rPr lang="en-AU" smtClean="0"/>
              <a:pPr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5D3A-2E74-4D95-8601-F9EECA4D93B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137-882A-49ED-B5A1-2D02B63B0A4D}" type="datetimeFigureOut">
              <a:rPr lang="en-AU" smtClean="0"/>
              <a:pPr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5D3A-2E74-4D95-8601-F9EECA4D93B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137-882A-49ED-B5A1-2D02B63B0A4D}" type="datetimeFigureOut">
              <a:rPr lang="en-AU" smtClean="0"/>
              <a:pPr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5D3A-2E74-4D95-8601-F9EECA4D93B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137-882A-49ED-B5A1-2D02B63B0A4D}" type="datetimeFigureOut">
              <a:rPr lang="en-AU" smtClean="0"/>
              <a:pPr/>
              <a:t>27/09/2016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5D3A-2E74-4D95-8601-F9EECA4D93B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137-882A-49ED-B5A1-2D02B63B0A4D}" type="datetimeFigureOut">
              <a:rPr lang="en-AU" smtClean="0"/>
              <a:pPr/>
              <a:t>27/09/2016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5D3A-2E74-4D95-8601-F9EECA4D93B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137-882A-49ED-B5A1-2D02B63B0A4D}" type="datetimeFigureOut">
              <a:rPr lang="en-AU" smtClean="0"/>
              <a:pPr/>
              <a:t>27/09/2016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5D3A-2E74-4D95-8601-F9EECA4D93B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137-882A-49ED-B5A1-2D02B63B0A4D}" type="datetimeFigureOut">
              <a:rPr lang="en-AU" smtClean="0"/>
              <a:pPr/>
              <a:t>27/09/2016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5D3A-2E74-4D95-8601-F9EECA4D93B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137-882A-49ED-B5A1-2D02B63B0A4D}" type="datetimeFigureOut">
              <a:rPr lang="en-AU" smtClean="0"/>
              <a:pPr/>
              <a:t>27/09/2016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5D3A-2E74-4D95-8601-F9EECA4D93B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A137-882A-49ED-B5A1-2D02B63B0A4D}" type="datetimeFigureOut">
              <a:rPr lang="en-AU" smtClean="0"/>
              <a:pPr/>
              <a:t>27/09/2016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45D3A-2E74-4D95-8601-F9EECA4D93BA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A137-882A-49ED-B5A1-2D02B63B0A4D}" type="datetimeFigureOut">
              <a:rPr lang="en-AU" smtClean="0"/>
              <a:pPr/>
              <a:t>27/09/2016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45D3A-2E74-4D95-8601-F9EECA4D93BA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008" y="3356992"/>
            <a:ext cx="2160000" cy="26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886" y="3356993"/>
            <a:ext cx="2160000" cy="263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3973" y="169887"/>
            <a:ext cx="3800475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Group 45"/>
          <p:cNvGrpSpPr/>
          <p:nvPr/>
        </p:nvGrpSpPr>
        <p:grpSpPr>
          <a:xfrm>
            <a:off x="107504" y="188640"/>
            <a:ext cx="4420033" cy="2814428"/>
            <a:chOff x="276161" y="487180"/>
            <a:chExt cx="4420033" cy="2814428"/>
          </a:xfrm>
        </p:grpSpPr>
        <p:sp>
          <p:nvSpPr>
            <p:cNvPr id="27" name="Rectangle 26"/>
            <p:cNvSpPr/>
            <p:nvPr/>
          </p:nvSpPr>
          <p:spPr>
            <a:xfrm>
              <a:off x="1484026" y="2780675"/>
              <a:ext cx="2128604" cy="4796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AU" sz="280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555823" y="487180"/>
              <a:ext cx="0" cy="228600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484026" y="3020518"/>
              <a:ext cx="2128604" cy="59961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AU" sz="280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39552" y="1556792"/>
              <a:ext cx="3960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2561122" y="1566472"/>
              <a:ext cx="1973403" cy="1482692"/>
            </a:xfrm>
            <a:prstGeom prst="line">
              <a:avLst/>
            </a:prstGeom>
            <a:ln w="12700">
              <a:headEnd type="triangle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-3240000">
              <a:off x="1536301" y="1044839"/>
              <a:ext cx="0" cy="2520280"/>
            </a:xfrm>
            <a:prstGeom prst="line">
              <a:avLst/>
            </a:prstGeom>
            <a:ln w="12700">
              <a:head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563272" y="1573967"/>
              <a:ext cx="359809" cy="1472508"/>
            </a:xfrm>
            <a:prstGeom prst="line">
              <a:avLst/>
            </a:prstGeom>
            <a:ln w="12700">
              <a:head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81070" y="1543987"/>
              <a:ext cx="375943" cy="1509267"/>
            </a:xfrm>
            <a:prstGeom prst="line">
              <a:avLst/>
            </a:prstGeom>
            <a:ln w="12700">
              <a:head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57201" y="1431561"/>
              <a:ext cx="1776334" cy="1274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AU" sz="2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73091" y="1434061"/>
              <a:ext cx="1776334" cy="1274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AU" sz="28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9763" y="2675744"/>
              <a:ext cx="893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 smtClean="0"/>
                <a:t>Layer #1</a:t>
              </a:r>
              <a:endParaRPr lang="en-AU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9763" y="2963054"/>
              <a:ext cx="893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 smtClean="0"/>
                <a:t>Layer #2</a:t>
              </a:r>
              <a:endParaRPr lang="en-AU" sz="1600" b="1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184222" y="2848131"/>
              <a:ext cx="239843" cy="44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206707" y="3057993"/>
              <a:ext cx="217358" cy="14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543329" y="572124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 smtClean="0"/>
                <a:t>Beam</a:t>
              </a:r>
              <a:endParaRPr lang="en-AU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4551" y="1149246"/>
              <a:ext cx="1384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 smtClean="0"/>
                <a:t>Maia detector</a:t>
              </a:r>
              <a:endParaRPr lang="en-AU" sz="1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00136" y="2670748"/>
              <a:ext cx="813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 smtClean="0"/>
                <a:t>Sample</a:t>
              </a:r>
              <a:endParaRPr lang="en-AU" sz="16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74270" y="1878766"/>
              <a:ext cx="636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AU" sz="1600" b="1" dirty="0" smtClean="0"/>
                <a:t>Inner</a:t>
              </a:r>
              <a:endParaRPr lang="en-AU" sz="16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17097" y="1878766"/>
              <a:ext cx="679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 smtClean="0"/>
                <a:t>Outer</a:t>
              </a:r>
              <a:endParaRPr lang="en-AU" sz="1600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203848" y="5949280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b="1" dirty="0" smtClean="0"/>
              <a:t>Inner</a:t>
            </a:r>
            <a:endParaRPr lang="en-AU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971600" y="5949280"/>
            <a:ext cx="679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 smtClean="0"/>
              <a:t>Outer</a:t>
            </a:r>
            <a:endParaRPr lang="en-AU" sz="1600" b="1" dirty="0"/>
          </a:p>
        </p:txBody>
      </p:sp>
      <p:sp>
        <p:nvSpPr>
          <p:cNvPr id="49" name="Oval 48"/>
          <p:cNvSpPr/>
          <p:nvPr/>
        </p:nvSpPr>
        <p:spPr>
          <a:xfrm>
            <a:off x="4902060" y="3109377"/>
            <a:ext cx="1296144" cy="368341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/>
          <p:cNvSpPr/>
          <p:nvPr/>
        </p:nvSpPr>
        <p:spPr>
          <a:xfrm>
            <a:off x="7213043" y="2684656"/>
            <a:ext cx="1296144" cy="368341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CSIRO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Ryan, Chris (CESRE, Clayton)</dc:creator>
  <cp:lastModifiedBy>Ryan, Chris (Mineral Resources, Clayton)</cp:lastModifiedBy>
  <cp:revision>3</cp:revision>
  <dcterms:created xsi:type="dcterms:W3CDTF">2014-03-28T21:23:17Z</dcterms:created>
  <dcterms:modified xsi:type="dcterms:W3CDTF">2016-09-27T02:22:03Z</dcterms:modified>
</cp:coreProperties>
</file>