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572DB-137A-42B7-9923-EC9489C2095B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99F70-347D-49F8-926A-0B5E2045541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99F70-347D-49F8-926A-0B5E2045541F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44B3-7A6A-4115-9C93-D1DBE0622812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56C3-D448-4BF3-B146-419D9523A43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16632"/>
            <a:ext cx="5943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636912"/>
            <a:ext cx="67151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16632"/>
            <a:ext cx="2924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555776" y="2852936"/>
            <a:ext cx="43204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6" idx="7"/>
          </p:cNvCxnSpPr>
          <p:nvPr/>
        </p:nvCxnSpPr>
        <p:spPr>
          <a:xfrm flipV="1">
            <a:off x="2924552" y="836712"/>
            <a:ext cx="783352" cy="20794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1340768"/>
            <a:ext cx="720080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80204" y="1772816"/>
            <a:ext cx="27929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2132" y="2060848"/>
            <a:ext cx="312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Remember to Save region(s) to file</a:t>
            </a:r>
            <a:endParaRPr lang="en-A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9" y="5733256"/>
            <a:ext cx="165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 smtClean="0"/>
              <a:t>“Outer” and “Inner” spectra after fit</a:t>
            </a:r>
            <a:endParaRPr lang="en-AU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Ryan, Chris (CESRE, Clayton)</dc:creator>
  <cp:lastModifiedBy>Ryan, Chris (CESRE, Clayton)</cp:lastModifiedBy>
  <cp:revision>2</cp:revision>
  <dcterms:created xsi:type="dcterms:W3CDTF">2014-03-28T22:57:52Z</dcterms:created>
  <dcterms:modified xsi:type="dcterms:W3CDTF">2014-03-28T23:10:30Z</dcterms:modified>
</cp:coreProperties>
</file>