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6" autoAdjust="0"/>
  </p:normalViewPr>
  <p:slideViewPr>
    <p:cSldViewPr snapToGrid="0">
      <p:cViewPr varScale="1">
        <p:scale>
          <a:sx n="126" d="100"/>
          <a:sy n="126" d="100"/>
        </p:scale>
        <p:origin x="-3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ya113\My%20Documents\Docs\Conferences\Synchrotron\SPIE\2013\Pt-pro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1"/>
  <c:chart>
    <c:plotArea>
      <c:layout/>
      <c:scatterChart>
        <c:scatterStyle val="smoothMarker"/>
        <c:ser>
          <c:idx val="0"/>
          <c:order val="0"/>
          <c:tx>
            <c:strRef>
              <c:f>'Outer-Inner'!$B$55</c:f>
              <c:strCache>
                <c:ptCount val="1"/>
                <c:pt idx="0">
                  <c:v> Inner / 1000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'Outer-Inner'!$A$56:$A$72</c:f>
              <c:numCache>
                <c:formatCode>0.00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  <c:pt idx="11">
                  <c:v>150</c:v>
                </c:pt>
                <c:pt idx="12">
                  <c:v>200</c:v>
                </c:pt>
                <c:pt idx="13">
                  <c:v>250</c:v>
                </c:pt>
                <c:pt idx="14">
                  <c:v>300</c:v>
                </c:pt>
                <c:pt idx="15">
                  <c:v>400</c:v>
                </c:pt>
                <c:pt idx="16">
                  <c:v>500</c:v>
                </c:pt>
              </c:numCache>
            </c:numRef>
          </c:xVal>
          <c:yVal>
            <c:numRef>
              <c:f>'Outer-Inner'!$B$56:$B$72</c:f>
              <c:numCache>
                <c:formatCode>General</c:formatCode>
                <c:ptCount val="17"/>
                <c:pt idx="0">
                  <c:v>1.9686500000000025</c:v>
                </c:pt>
                <c:pt idx="1">
                  <c:v>1.8025</c:v>
                </c:pt>
                <c:pt idx="2">
                  <c:v>1.6503699999999999</c:v>
                </c:pt>
                <c:pt idx="3">
                  <c:v>1.3835599999999999</c:v>
                </c:pt>
                <c:pt idx="4">
                  <c:v>1.1599000000000002</c:v>
                </c:pt>
                <c:pt idx="5">
                  <c:v>0.97240099999999985</c:v>
                </c:pt>
                <c:pt idx="6">
                  <c:v>0.81522000000000061</c:v>
                </c:pt>
                <c:pt idx="7">
                  <c:v>0.68345299999999876</c:v>
                </c:pt>
                <c:pt idx="8">
                  <c:v>0.48038400000000098</c:v>
                </c:pt>
                <c:pt idx="9">
                  <c:v>0.33766400000000085</c:v>
                </c:pt>
                <c:pt idx="10">
                  <c:v>0.23735499999999998</c:v>
                </c:pt>
                <c:pt idx="11">
                  <c:v>0.13989400000000021</c:v>
                </c:pt>
                <c:pt idx="12">
                  <c:v>5.7971900000000007E-2</c:v>
                </c:pt>
                <c:pt idx="13">
                  <c:v>2.4029200000000004E-2</c:v>
                </c:pt>
                <c:pt idx="14">
                  <c:v>9.962460000000041E-3</c:v>
                </c:pt>
                <c:pt idx="15">
                  <c:v>1.7136700000000005E-3</c:v>
                </c:pt>
                <c:pt idx="16">
                  <c:v>2.9505300000000096E-4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'Outer-Inner'!$C$55</c:f>
              <c:strCache>
                <c:ptCount val="1"/>
                <c:pt idx="0">
                  <c:v> Outer / 1000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xVal>
            <c:numRef>
              <c:f>'Outer-Inner'!$A$56:$A$72</c:f>
              <c:numCache>
                <c:formatCode>0.00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  <c:pt idx="11">
                  <c:v>150</c:v>
                </c:pt>
                <c:pt idx="12">
                  <c:v>200</c:v>
                </c:pt>
                <c:pt idx="13">
                  <c:v>250</c:v>
                </c:pt>
                <c:pt idx="14">
                  <c:v>300</c:v>
                </c:pt>
                <c:pt idx="15">
                  <c:v>400</c:v>
                </c:pt>
                <c:pt idx="16">
                  <c:v>500</c:v>
                </c:pt>
              </c:numCache>
            </c:numRef>
          </c:xVal>
          <c:yVal>
            <c:numRef>
              <c:f>'Outer-Inner'!$C$56:$C$72</c:f>
              <c:numCache>
                <c:formatCode>General</c:formatCode>
                <c:ptCount val="17"/>
                <c:pt idx="0">
                  <c:v>2.3386399999999967</c:v>
                </c:pt>
                <c:pt idx="1">
                  <c:v>2.0954099999999967</c:v>
                </c:pt>
                <c:pt idx="2">
                  <c:v>1.87754</c:v>
                </c:pt>
                <c:pt idx="3">
                  <c:v>1.5075499999999975</c:v>
                </c:pt>
                <c:pt idx="4">
                  <c:v>1.2106400000000002</c:v>
                </c:pt>
                <c:pt idx="5">
                  <c:v>0.97233399999999948</c:v>
                </c:pt>
                <c:pt idx="6">
                  <c:v>0.78104300000000004</c:v>
                </c:pt>
                <c:pt idx="7">
                  <c:v>0.62746799999999958</c:v>
                </c:pt>
                <c:pt idx="8">
                  <c:v>0.4051300000000001</c:v>
                </c:pt>
                <c:pt idx="9">
                  <c:v>0.26170899999999997</c:v>
                </c:pt>
                <c:pt idx="10">
                  <c:v>0.16914500000000024</c:v>
                </c:pt>
                <c:pt idx="11">
                  <c:v>8.7965700000000022E-2</c:v>
                </c:pt>
                <c:pt idx="12">
                  <c:v>2.9653800000000053E-2</c:v>
                </c:pt>
                <c:pt idx="13">
                  <c:v>1.0024100000000003E-2</c:v>
                </c:pt>
                <c:pt idx="14">
                  <c:v>3.3973600000000003E-3</c:v>
                </c:pt>
                <c:pt idx="15">
                  <c:v>3.9306100000000076E-4</c:v>
                </c:pt>
                <c:pt idx="16">
                  <c:v>4.587390000000015E-5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'Outer-Inner'!$D$55</c:f>
              <c:strCache>
                <c:ptCount val="1"/>
                <c:pt idx="0">
                  <c:v> Outer / Inner</c:v>
                </c:pt>
              </c:strCache>
            </c:strRef>
          </c:tx>
          <c:spPr>
            <a:ln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'Outer-Inner'!$A$56:$A$72</c:f>
              <c:numCache>
                <c:formatCode>0.00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80</c:v>
                </c:pt>
                <c:pt idx="9">
                  <c:v>100</c:v>
                </c:pt>
                <c:pt idx="10">
                  <c:v>120</c:v>
                </c:pt>
                <c:pt idx="11">
                  <c:v>150</c:v>
                </c:pt>
                <c:pt idx="12">
                  <c:v>200</c:v>
                </c:pt>
                <c:pt idx="13">
                  <c:v>250</c:v>
                </c:pt>
                <c:pt idx="14">
                  <c:v>300</c:v>
                </c:pt>
                <c:pt idx="15">
                  <c:v>400</c:v>
                </c:pt>
                <c:pt idx="16">
                  <c:v>500</c:v>
                </c:pt>
              </c:numCache>
            </c:numRef>
          </c:xVal>
          <c:yVal>
            <c:numRef>
              <c:f>'Outer-Inner'!$D$56:$D$72</c:f>
              <c:numCache>
                <c:formatCode>General</c:formatCode>
                <c:ptCount val="17"/>
                <c:pt idx="0">
                  <c:v>1.1879409747796721</c:v>
                </c:pt>
                <c:pt idx="1">
                  <c:v>1.1625020804438304</c:v>
                </c:pt>
                <c:pt idx="2">
                  <c:v>1.1376479213752124</c:v>
                </c:pt>
                <c:pt idx="3">
                  <c:v>1.0896166411286818</c:v>
                </c:pt>
                <c:pt idx="4">
                  <c:v>1.0437451504440038</c:v>
                </c:pt>
                <c:pt idx="5">
                  <c:v>0.9999310983843086</c:v>
                </c:pt>
                <c:pt idx="6">
                  <c:v>0.9580763474890216</c:v>
                </c:pt>
                <c:pt idx="7">
                  <c:v>0.91808507680850193</c:v>
                </c:pt>
                <c:pt idx="8">
                  <c:v>0.84334615640820665</c:v>
                </c:pt>
                <c:pt idx="9">
                  <c:v>0.77505745356330824</c:v>
                </c:pt>
                <c:pt idx="10">
                  <c:v>0.7126245497250957</c:v>
                </c:pt>
                <c:pt idx="11">
                  <c:v>0.62880252190944552</c:v>
                </c:pt>
                <c:pt idx="12">
                  <c:v>0.51152023652838896</c:v>
                </c:pt>
                <c:pt idx="13">
                  <c:v>0.41716328467031777</c:v>
                </c:pt>
                <c:pt idx="14">
                  <c:v>0.34101617471989953</c:v>
                </c:pt>
                <c:pt idx="15">
                  <c:v>0.22936796466064063</c:v>
                </c:pt>
                <c:pt idx="16">
                  <c:v>0.15547681264044091</c:v>
                </c:pt>
              </c:numCache>
            </c:numRef>
          </c:yVal>
          <c:smooth val="1"/>
        </c:ser>
        <c:axId val="61757696"/>
        <c:axId val="65704320"/>
      </c:scatterChart>
      <c:valAx>
        <c:axId val="61757696"/>
        <c:scaling>
          <c:orientation val="minMax"/>
          <c:max val="380"/>
          <c:min val="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AU" sz="1600" b="1" i="0" baseline="0"/>
                  <a:t>Pt particle depth (µm)</a:t>
                </a:r>
              </a:p>
            </c:rich>
          </c:tx>
          <c:layout/>
        </c:title>
        <c:numFmt formatCode="0" sourceLinked="0"/>
        <c:minorTickMark val="in"/>
        <c:tickLblPos val="nextTo"/>
        <c:crossAx val="65704320"/>
        <c:crosses val="autoZero"/>
        <c:crossBetween val="midCat"/>
      </c:valAx>
      <c:valAx>
        <c:axId val="65704320"/>
        <c:scaling>
          <c:orientation val="minMax"/>
          <c:max val="1.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AU" baseline="0"/>
                  <a:t>Pt L</a:t>
                </a:r>
                <a:r>
                  <a:rPr lang="el-GR" baseline="0"/>
                  <a:t>α</a:t>
                </a:r>
                <a:r>
                  <a:rPr lang="en-AU" baseline="0"/>
                  <a:t> X-ray yields</a:t>
                </a:r>
                <a:endParaRPr lang="en-AU"/>
              </a:p>
            </c:rich>
          </c:tx>
          <c:layout/>
        </c:title>
        <c:numFmt formatCode="General" sourceLinked="1"/>
        <c:tickLblPos val="nextTo"/>
        <c:crossAx val="61757696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0400195577230609"/>
          <c:y val="8.2758605709366578E-2"/>
          <c:w val="0.29168321864925184"/>
          <c:h val="0.23449176676771349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DEB7E-D2FC-4DDA-857D-1C75EADCF597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1AC4A-8D85-4752-AC18-C7E02E1CDBB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1AC4A-8D85-4752-AC18-C7E02E1CDBB5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DE27-8CB6-4CBF-B64E-1B6B8C714ED5}" type="datetimeFigureOut">
              <a:rPr lang="en-AU" smtClean="0"/>
              <a:t>29/03/2014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E91D-8155-477C-853C-BE5B1FDB9A8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6200000">
            <a:off x="1479429" y="2849163"/>
            <a:ext cx="1872207" cy="235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884602" y="2132856"/>
            <a:ext cx="172819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 rot="1852711" flipV="1">
            <a:off x="2287388" y="1948343"/>
            <a:ext cx="399442" cy="267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1520" y="4654877"/>
            <a:ext cx="540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ja-JP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Yields of Pt </a:t>
            </a:r>
            <a:r>
              <a:rPr kumimoji="0" lang="en-AU" altLang="ja-JP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Lα</a:t>
            </a:r>
            <a:r>
              <a:rPr kumimoji="0" lang="en-AU" altLang="ja-JP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X-rays (counts/ppm/µC) summed over “inner” and “outer” rings of detectors scaled by 0.001, as a function of Pt particle depth (µm) in olivine, and the ratio of “outer” to ”inner” yields.</a:t>
            </a:r>
            <a:endParaRPr kumimoji="0" lang="en-AU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0" y="0"/>
          <a:ext cx="5731510" cy="472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Ryan, Chris (CESRE, Clayton)</dc:creator>
  <cp:lastModifiedBy>Ryan, Chris (CESRE, Clayton)</cp:lastModifiedBy>
  <cp:revision>1</cp:revision>
  <dcterms:created xsi:type="dcterms:W3CDTF">2014-03-28T22:34:35Z</dcterms:created>
  <dcterms:modified xsi:type="dcterms:W3CDTF">2014-03-28T22:46:19Z</dcterms:modified>
</cp:coreProperties>
</file>