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41c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41c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7641c5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7641c5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7641c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7641c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7641c5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7641c5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7641c58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7641c58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7641c58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c7641c58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chine@gmail.com" TargetMode="External"/><Relationship Id="rId4" Type="http://schemas.openxmlformats.org/officeDocument/2006/relationships/hyperlink" Target="https://www.linkedin.com/in/jo" TargetMode="External"/><Relationship Id="rId5" Type="http://schemas.openxmlformats.org/officeDocument/2006/relationships/hyperlink" Target="https://xd.adobe.com/view/76689a64-4c61-4164-a314-52f90809b615-233b/?fullscreen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TzlffRX3R9NorvQak7toqOXoHQHqQY8f?usp=share_link" TargetMode="External"/><Relationship Id="rId4" Type="http://schemas.openxmlformats.org/officeDocument/2006/relationships/hyperlink" Target="https://miro.com/app/board/uXjVNYia-kM=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creativecloud.adobe.com/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www.figma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pulse/ux-e-normativas-de-usabilidade-jo%C3%A3o-paulo-fechine-sette/" TargetMode="External"/><Relationship Id="rId4" Type="http://schemas.openxmlformats.org/officeDocument/2006/relationships/hyperlink" Target="https://www.linkedin.com/pulse/cards-uma-solu%C3%A7%C3%A3o-simples-e-criativa-para-organizar-ou-fechine-sette/" TargetMode="External"/><Relationship Id="rId5" Type="http://schemas.openxmlformats.org/officeDocument/2006/relationships/hyperlink" Target="https://dl.acm.org/doi/abs/10.1145/1858477.1858526" TargetMode="External"/><Relationship Id="rId6" Type="http://schemas.openxmlformats.org/officeDocument/2006/relationships/hyperlink" Target="https://drive.google.com/file/d/0B80ZHtVwE3fGckdFUFRaY0MtUjg/view?usp=sharing&amp;resourcekey=0-UDTxJ9FDjnMprgIcPS62pQ" TargetMode="External"/><Relationship Id="rId7" Type="http://schemas.openxmlformats.org/officeDocument/2006/relationships/hyperlink" Target="https://drive.google.com/file/d/1adebFaPP7C5mdD0j8NybQDE2rhCER7kl/view?usp=sharing" TargetMode="External"/><Relationship Id="rId8" Type="http://schemas.openxmlformats.org/officeDocument/2006/relationships/hyperlink" Target="https://drive.google.com/file/d/1o99cpnBPuHDIn3ULJQd2UD_yAb6ccuWq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https://xd.adobe.com/view/76689a64-4c61-4164-a314-52f90809b615-233b/?fullscreen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Adobe XD ou Figma</a:t>
            </a:r>
            <a:endParaRPr sz="1750"/>
          </a:p>
        </p:txBody>
      </p:sp>
      <p:sp>
        <p:nvSpPr>
          <p:cNvPr id="93" name="Google Shape;93;p16"/>
          <p:cNvSpPr txBox="1"/>
          <p:nvPr/>
        </p:nvSpPr>
        <p:spPr>
          <a:xfrm>
            <a:off x="6020700" y="2179000"/>
            <a:ext cx="2859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Ferramentas básicas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Área de trabalho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Barra de contexto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Plugins, camadas e ativos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Grid, resolução e scroll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Autolayout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Repetição de grade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 (entre páginas e scroll)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Animação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Disponibilizar protótipo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3371575" y="2312850"/>
            <a:ext cx="2600100" cy="12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7B7B7"/>
                </a:solidFill>
              </a:rPr>
              <a:t>Adobe XD e Figma são ferramentas de design de experiência do usuário baseada em vetores para aplicativos da web e aplicativos móveis.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2371973"/>
            <a:ext cx="1174774" cy="1174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82575" y="3885313"/>
            <a:ext cx="4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https://creativecloud.adobe.com/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350" y="2291625"/>
            <a:ext cx="1343709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82575" y="4254613"/>
            <a:ext cx="4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https://www.figma.com/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Prototipar em alta fidelidade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 (Adobe XD ou Figma)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Com base nas descobertas e refinamentos realizados sobre o caso de uso de Seguro de Vida, crie um protótipo navegável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91000" y="505550"/>
            <a:ext cx="422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Você trabalha para uma consultoria de Plano de Saúde para empresas. Atualmente os clientes não podem pedir reembolso individualmente em um procedimento sem acionar o corretor de seguros. Assuma que o corretor já se logou no sistema e está acessando a funcionalidade de reembolso.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91000" y="20264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Crie um protótipo com alta fidelidade para o fluxo;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191000" y="2507763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As páginas devem estar publicadas na internet e acessíveis através de URL.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5400000">
            <a:off x="1661275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5400000">
            <a:off x="1811425" y="362825"/>
            <a:ext cx="150300" cy="168300"/>
          </a:xfrm>
          <a:prstGeom prst="triangle">
            <a:avLst>
              <a:gd fmla="val 57979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90525" y="423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Obg :)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90525" y="1850525"/>
            <a:ext cx="5150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Artigos que podem te interessar: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UX e as normativas de usabilidade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Cards, uma solução simples e eficiente para organizar seu website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ARGOS: Uma interface tangível de navegação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Construindo um console de baixo custo para jogos em Flash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Entenda como funcionam as cores</a:t>
            </a:r>
            <a:b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Proporção áurea aplicada ao design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