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6f18a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6f18a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6f18a3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6f18a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6f18a3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c6f18a3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6f18a3e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6f18a3e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c6f18a3e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c6f18a3e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c6f18a3e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c6f18a3e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c6f18a3e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c6f18a3e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c6f18a3e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c6f18a3e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c6f18a3e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c6f18a3e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echine@gmail.com" TargetMode="External"/><Relationship Id="rId4" Type="http://schemas.openxmlformats.org/officeDocument/2006/relationships/hyperlink" Target="https://www.linkedin.com/in/jo" TargetMode="External"/><Relationship Id="rId5" Type="http://schemas.openxmlformats.org/officeDocument/2006/relationships/hyperlink" Target="https://xd.adobe.com/view/76689a64-4c61-4164-a314-52f90809b615-233b/?fullscreen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TzlffRX3R9NorvQak7toqOXoHQHqQY8f?usp=share_link" TargetMode="External"/><Relationship Id="rId4" Type="http://schemas.openxmlformats.org/officeDocument/2006/relationships/hyperlink" Target="https://miro.com/app/board/uXjVNYia-kM=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0B80ZHtVwE3fGa1J3WHItUTRrV1E/view?usp=sharing&amp;resourcekey=0-8GYsNKwbz-HJb1-qgUEUaw" TargetMode="External"/><Relationship Id="rId4" Type="http://schemas.openxmlformats.org/officeDocument/2006/relationships/hyperlink" Target="https://drive.google.com/file/d/0B80ZHtVwE3fGUFJEVkpPOWs1MTA/view?usp=sharing&amp;resourcekey=0-Swzr7WlbxTl-aAekDwd7Bg" TargetMode="External"/><Relationship Id="rId5" Type="http://schemas.openxmlformats.org/officeDocument/2006/relationships/hyperlink" Target="https://drive.google.com/file/d/0B80ZHtVwE3fGUFJEVkpPOWs1MTA/view?usp=sharing&amp;resourcekey=0-Swzr7WlbxTl-aAekDwd7Bg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drive.google.com/file/d/0B80ZHtVwE3fGdzcyUWh0UmNma0U/view?usp=sharing&amp;resourcekey=0-z6oSndrkOyw6FNnH7za3Y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0B80ZHtVwE3fGRGdLNDZEUFRaeVE/view?usp=sharing&amp;resourcekey=0-5htHSIT8EdB0Fd0W5rmCug" TargetMode="External"/><Relationship Id="rId4" Type="http://schemas.openxmlformats.org/officeDocument/2006/relationships/hyperlink" Target="https://drive.google.com/file/d/0B80ZHtVwE3fGVXU4dVJaS0ZhRUE/view?usp=sharing&amp;resourcekey=0-MqhUr7NsZ2j_PoJobzN7Ow" TargetMode="External"/><Relationship Id="rId5" Type="http://schemas.openxmlformats.org/officeDocument/2006/relationships/hyperlink" Target="https://drive.google.com/file/d/0B80ZHtVwE3fGUUtnSVVnMnZtZ0k/view?usp=sharing&amp;resourcekey=0-p99bzJImuMzv-oMpeEU6lg" TargetMode="External"/><Relationship Id="rId6" Type="http://schemas.openxmlformats.org/officeDocument/2006/relationships/hyperlink" Target="https://drive.google.com/file/d/0B80ZHtVwE3fGUUtnSVVnMnZtZ0k/view?usp=sharing&amp;resourcekey=0-p99bzJImuMzv-oMpeEU6lg" TargetMode="External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etbootstrap.com.br/docs/4.1/layout/grid/" TargetMode="External"/><Relationship Id="rId4" Type="http://schemas.openxmlformats.org/officeDocument/2006/relationships/hyperlink" Target="https://material.io/design/layout/responsive-layout-grid.html#columns-gutters-and-margins" TargetMode="External"/><Relationship Id="rId5" Type="http://schemas.openxmlformats.org/officeDocument/2006/relationships/hyperlink" Target="https://medium.com/dex01/the-8-point-grid-e-sua-malemol%C3%AAncia-matem%C3%A1tica-35030ac9f15d" TargetMode="External"/><Relationship Id="rId6" Type="http://schemas.openxmlformats.org/officeDocument/2006/relationships/hyperlink" Target="https://medium.com/swlh/the-comprehensive-8pt-grid-guide-aa16ff402179" TargetMode="External"/><Relationship Id="rId7" Type="http://schemas.openxmlformats.org/officeDocument/2006/relationships/hyperlink" Target="https://spec.fm/specifics/8-pt-grid" TargetMode="External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xd.adobe.com/view/8666c649-6454-4676-a890-4622fab5c29a-d335/?fullscreen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42050" y="3626200"/>
            <a:ext cx="74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fechine@gmail.com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https://www.linkedin.com/in/joão-paulo-fechine-sette-7b644466/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https://xd.adobe.com/view/76689a64-4c61-4164-a314-52f90809b615-233b/?fullscreen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3721345"/>
            <a:ext cx="215075" cy="16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5" y="4044500"/>
            <a:ext cx="215075" cy="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225" y="4421760"/>
            <a:ext cx="215075" cy="21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951900" y="3611150"/>
            <a:ext cx="5913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 da disciplina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Miro da disciplina</a:t>
            </a:r>
            <a:endParaRPr sz="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25" y="4038324"/>
            <a:ext cx="247875" cy="24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3682081"/>
            <a:ext cx="247875" cy="22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II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e conceitos avançados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Analisar e Definir (Card Sorting)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Em grupo, físico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Realize um card sorting para organizar os assuntos na venda de um seguro de vida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191000" y="1800450"/>
            <a:ext cx="422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Você realizou um benchmarking e através dele gerou uma matriz CSD. Após discussão com o PO (professor) você identificou jornadas de venda complexas e demoradas onde os temas e assuntos são misturados e distribuídos de uma forma não amigável;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191000" y="3019688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Defina em conjunto com os demais alunos como organizar esses assuntos para construir uma jornada de venda melhor, mais rápida e amigável;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191000" y="40541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Guardem as descobertas pois serão utilizadas em breve.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5400000">
            <a:off x="979975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191000" y="5055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Você trabalha para uma corretora de </a:t>
            </a:r>
            <a:r>
              <a:rPr b="1" lang="pt-BR" sz="1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Seguro de Vida</a:t>
            </a:r>
            <a:r>
              <a:rPr lang="pt-BR" sz="1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. Atualmente os clientes reclamam que a jornada de compra do seguro de vida está muito complexa e cansativa.</a:t>
            </a:r>
            <a:endParaRPr sz="12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Prototipar em baixa fidelidade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 e em grupo</a:t>
            </a:r>
            <a:r>
              <a:rPr lang="pt-BR">
                <a:solidFill>
                  <a:srgbClr val="FFFF00"/>
                </a:solidFill>
              </a:rPr>
              <a:t> (miro)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Individualmente, construa um rabisco de como poderia ser a tela (ou telas) para o fluxo de venda do seguro de vida.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Em grupo, consolide um fluxo acordado pela turma, prototipado em baixa (miro)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191000" y="1887250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Rabisque individualmente o fluxo de telas para o fluxo de venda do seguro de vida;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191000" y="2567200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Em consenso com a sala, criem um protótipo de baixa fidelidade que represente a visão de todos.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191000" y="324717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Guardem as descobertas pois serão utilizadas em breve.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-5400000">
            <a:off x="1306800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191000" y="5055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Você trabalha para uma corretora de </a:t>
            </a:r>
            <a:r>
              <a:rPr b="1" lang="pt-BR" sz="1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Seguro de Vida</a:t>
            </a:r>
            <a:r>
              <a:rPr lang="pt-BR" sz="1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. Atualmente os clientes reclamam que a jornada de compra do seguro de vida está muito complexa e cansativa.</a:t>
            </a:r>
            <a:endParaRPr sz="12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Interface x Interação, usabilidade, affordance</a:t>
            </a:r>
            <a:endParaRPr sz="1750"/>
          </a:p>
        </p:txBody>
      </p:sp>
      <p:sp>
        <p:nvSpPr>
          <p:cNvPr id="119" name="Google Shape;119;p18"/>
          <p:cNvSpPr txBox="1"/>
          <p:nvPr/>
        </p:nvSpPr>
        <p:spPr>
          <a:xfrm>
            <a:off x="361650" y="277867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PDF Pós Unipê - Princípios do design - módulo 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61650" y="321020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PDF Pós Unipê - Princípios do design - módulo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II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5550" y="1204550"/>
            <a:ext cx="3794100" cy="380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61650" y="364172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PDF Pós Unipê - Princípios do design - módulo III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Responsividade</a:t>
            </a:r>
            <a:endParaRPr sz="1750"/>
          </a:p>
        </p:txBody>
      </p:sp>
      <p:sp>
        <p:nvSpPr>
          <p:cNvPr id="128" name="Google Shape;128;p19"/>
          <p:cNvSpPr txBox="1"/>
          <p:nvPr/>
        </p:nvSpPr>
        <p:spPr>
          <a:xfrm>
            <a:off x="361650" y="277867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PDF Pós Unipê - Responsividade módulo 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61650" y="321020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PDF Pós Unipê - Responsividade módulo II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61650" y="364172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PDF Pós Unipê - Responsividade módulo II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6850" y="1468325"/>
            <a:ext cx="4257150" cy="308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Gridsystem, 8pt Grid etc</a:t>
            </a:r>
            <a:endParaRPr sz="1750"/>
          </a:p>
        </p:txBody>
      </p:sp>
      <p:sp>
        <p:nvSpPr>
          <p:cNvPr id="137" name="Google Shape;137;p20"/>
          <p:cNvSpPr txBox="1"/>
          <p:nvPr/>
        </p:nvSpPr>
        <p:spPr>
          <a:xfrm>
            <a:off x="351600" y="23903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Gridsystem (Bootstrap)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51600" y="27596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Gridsystem (Material design)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51600" y="3322350"/>
            <a:ext cx="4220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8 Pt grid: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Medium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Medium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Spec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4250" y="1919075"/>
            <a:ext cx="3999901" cy="2855473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Design system</a:t>
            </a:r>
            <a:endParaRPr sz="1750"/>
          </a:p>
        </p:txBody>
      </p:sp>
      <p:sp>
        <p:nvSpPr>
          <p:cNvPr id="147" name="Google Shape;147;p21"/>
          <p:cNvSpPr txBox="1"/>
          <p:nvPr/>
        </p:nvSpPr>
        <p:spPr>
          <a:xfrm>
            <a:off x="351600" y="23903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Bradesco Seguros (Versão beta do design system)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425" y="2041149"/>
            <a:ext cx="3833976" cy="26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51600" y="2886800"/>
            <a:ext cx="273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99999"/>
                </a:solidFill>
              </a:rPr>
              <a:t>login: entrevistasbseguros@gmail.com</a:t>
            </a:r>
            <a:endParaRPr sz="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99999"/>
                </a:solidFill>
              </a:rPr>
              <a:t>senha: Bseguros123@</a:t>
            </a:r>
            <a:endParaRPr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