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sldIdLst>
    <p:sldId id="256" r:id="rId13"/>
    <p:sldId id="258" r:id="rId14"/>
    <p:sldId id="260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33826-BA26-44DD-AF6D-D8F6DEA6B163}" v="2" dt="2020-09-15T20:50:2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os István" userId="63c6a087-886d-465d-b1d4-35988b278f78" providerId="ADAL" clId="{0443D5B2-256C-4432-AC15-362DF20AEDF8}"/>
    <pc:docChg chg="custSel modSld">
      <pc:chgData name="Juhos István" userId="63c6a087-886d-465d-b1d4-35988b278f78" providerId="ADAL" clId="{0443D5B2-256C-4432-AC15-362DF20AEDF8}" dt="2020-09-14T08:02:37.754" v="0" actId="478"/>
      <pc:docMkLst>
        <pc:docMk/>
      </pc:docMkLst>
      <pc:sldChg chg="delSp mod">
        <pc:chgData name="Juhos István" userId="63c6a087-886d-465d-b1d4-35988b278f78" providerId="ADAL" clId="{0443D5B2-256C-4432-AC15-362DF20AEDF8}" dt="2020-09-14T08:02:37.754" v="0" actId="478"/>
        <pc:sldMkLst>
          <pc:docMk/>
          <pc:sldMk cId="1754578885" sldId="259"/>
        </pc:sldMkLst>
        <pc:spChg chg="del">
          <ac:chgData name="Juhos István" userId="63c6a087-886d-465d-b1d4-35988b278f78" providerId="ADAL" clId="{0443D5B2-256C-4432-AC15-362DF20AEDF8}" dt="2020-09-14T08:02:37.754" v="0" actId="478"/>
          <ac:spMkLst>
            <pc:docMk/>
            <pc:sldMk cId="1754578885" sldId="259"/>
            <ac:spMk id="4" creationId="{AFBF5A66-6C3D-4602-99F6-5B93FD677802}"/>
          </ac:spMkLst>
        </pc:spChg>
      </pc:sldChg>
    </pc:docChg>
  </pc:docChgLst>
  <pc:docChgLst>
    <pc:chgData name="Juhos István" userId="63c6a087-886d-465d-b1d4-35988b278f78" providerId="ADAL" clId="{E0333826-BA26-44DD-AF6D-D8F6DEA6B163}"/>
    <pc:docChg chg="undo custSel delSld modSld">
      <pc:chgData name="Juhos István" userId="63c6a087-886d-465d-b1d4-35988b278f78" providerId="ADAL" clId="{E0333826-BA26-44DD-AF6D-D8F6DEA6B163}" dt="2020-09-16T12:05:13.322" v="449" actId="20577"/>
      <pc:docMkLst>
        <pc:docMk/>
      </pc:docMkLst>
      <pc:sldChg chg="addSp delSp modSp mod">
        <pc:chgData name="Juhos István" userId="63c6a087-886d-465d-b1d4-35988b278f78" providerId="ADAL" clId="{E0333826-BA26-44DD-AF6D-D8F6DEA6B163}" dt="2020-09-15T20:32:33.283" v="173" actId="1076"/>
        <pc:sldMkLst>
          <pc:docMk/>
          <pc:sldMk cId="3002505816" sldId="256"/>
        </pc:sldMkLst>
        <pc:spChg chg="mod">
          <ac:chgData name="Juhos István" userId="63c6a087-886d-465d-b1d4-35988b278f78" providerId="ADAL" clId="{E0333826-BA26-44DD-AF6D-D8F6DEA6B163}" dt="2020-09-15T20:30:27.849" v="116" actId="1076"/>
          <ac:spMkLst>
            <pc:docMk/>
            <pc:sldMk cId="3002505816" sldId="256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30:46.138" v="121" actId="403"/>
          <ac:spMkLst>
            <pc:docMk/>
            <pc:sldMk cId="3002505816" sldId="256"/>
            <ac:spMk id="6" creationId="{8143B76E-9D5C-46A5-948F-665C95120F67}"/>
          </ac:spMkLst>
        </pc:spChg>
        <pc:spChg chg="mod">
          <ac:chgData name="Juhos István" userId="63c6a087-886d-465d-b1d4-35988b278f78" providerId="ADAL" clId="{E0333826-BA26-44DD-AF6D-D8F6DEA6B163}" dt="2020-09-15T20:30:58.398" v="124" actId="1076"/>
          <ac:spMkLst>
            <pc:docMk/>
            <pc:sldMk cId="3002505816" sldId="256"/>
            <ac:spMk id="8" creationId="{DD9A5D49-4D24-4408-963B-93FCA8E277BA}"/>
          </ac:spMkLst>
        </pc:spChg>
        <pc:spChg chg="mod">
          <ac:chgData name="Juhos István" userId="63c6a087-886d-465d-b1d4-35988b278f78" providerId="ADAL" clId="{E0333826-BA26-44DD-AF6D-D8F6DEA6B163}" dt="2020-09-15T20:30:42.665" v="119" actId="1076"/>
          <ac:spMkLst>
            <pc:docMk/>
            <pc:sldMk cId="3002505816" sldId="256"/>
            <ac:spMk id="9" creationId="{A132E097-8E72-4A17-9847-AC7AD6F8DDB8}"/>
          </ac:spMkLst>
        </pc:spChg>
        <pc:spChg chg="mod">
          <ac:chgData name="Juhos István" userId="63c6a087-886d-465d-b1d4-35988b278f78" providerId="ADAL" clId="{E0333826-BA26-44DD-AF6D-D8F6DEA6B163}" dt="2020-09-15T20:32:19.594" v="171" actId="1037"/>
          <ac:spMkLst>
            <pc:docMk/>
            <pc:sldMk cId="3002505816" sldId="256"/>
            <ac:spMk id="11" creationId="{568DB9F2-E3A1-43F0-AB3B-84649B6F26AA}"/>
          </ac:spMkLst>
        </pc:spChg>
        <pc:spChg chg="mod">
          <ac:chgData name="Juhos István" userId="63c6a087-886d-465d-b1d4-35988b278f78" providerId="ADAL" clId="{E0333826-BA26-44DD-AF6D-D8F6DEA6B163}" dt="2020-09-15T20:29:57.665" v="112"/>
          <ac:spMkLst>
            <pc:docMk/>
            <pc:sldMk cId="3002505816" sldId="256"/>
            <ac:spMk id="16" creationId="{184C1B16-ECB7-4138-980C-70BF2CDB17CD}"/>
          </ac:spMkLst>
        </pc:spChg>
        <pc:grpChg chg="add mod">
          <ac:chgData name="Juhos István" userId="63c6a087-886d-465d-b1d4-35988b278f78" providerId="ADAL" clId="{E0333826-BA26-44DD-AF6D-D8F6DEA6B163}" dt="2020-09-15T20:32:33.283" v="173" actId="1076"/>
          <ac:grpSpMkLst>
            <pc:docMk/>
            <pc:sldMk cId="3002505816" sldId="256"/>
            <ac:grpSpMk id="7" creationId="{BD181096-B21F-4AE7-BEF5-6F6E8F1E76C4}"/>
          </ac:grpSpMkLst>
        </pc:grpChg>
        <pc:grpChg chg="mod">
          <ac:chgData name="Juhos István" userId="63c6a087-886d-465d-b1d4-35988b278f78" providerId="ADAL" clId="{E0333826-BA26-44DD-AF6D-D8F6DEA6B163}" dt="2020-09-15T20:29:57.665" v="112"/>
          <ac:grpSpMkLst>
            <pc:docMk/>
            <pc:sldMk cId="3002505816" sldId="256"/>
            <ac:grpSpMk id="10" creationId="{9D63284B-84A8-4D0D-A3CC-7D5F6705CDBB}"/>
          </ac:grpSpMkLst>
        </pc:grpChg>
        <pc:grpChg chg="add del mod">
          <ac:chgData name="Juhos István" userId="63c6a087-886d-465d-b1d4-35988b278f78" providerId="ADAL" clId="{E0333826-BA26-44DD-AF6D-D8F6DEA6B163}" dt="2020-09-15T20:32:27.449" v="172" actId="478"/>
          <ac:grpSpMkLst>
            <pc:docMk/>
            <pc:sldMk cId="3002505816" sldId="256"/>
            <ac:grpSpMk id="15" creationId="{D1D0AF5A-2B5C-4DF0-A086-829FC8B54A49}"/>
          </ac:grpSpMkLst>
        </pc:grpChg>
        <pc:picChg chg="mod">
          <ac:chgData name="Juhos István" userId="63c6a087-886d-465d-b1d4-35988b278f78" providerId="ADAL" clId="{E0333826-BA26-44DD-AF6D-D8F6DEA6B163}" dt="2020-09-15T20:31:31.136" v="133" actId="14100"/>
          <ac:picMkLst>
            <pc:docMk/>
            <pc:sldMk cId="3002505816" sldId="256"/>
            <ac:picMk id="12" creationId="{A3AE8920-2E26-4524-8818-4FC8857EE4B4}"/>
          </ac:picMkLst>
        </pc:picChg>
        <pc:picChg chg="mod">
          <ac:chgData name="Juhos István" userId="63c6a087-886d-465d-b1d4-35988b278f78" providerId="ADAL" clId="{E0333826-BA26-44DD-AF6D-D8F6DEA6B163}" dt="2020-09-15T20:32:00.152" v="144" actId="1038"/>
          <ac:picMkLst>
            <pc:docMk/>
            <pc:sldMk cId="3002505816" sldId="256"/>
            <ac:picMk id="13" creationId="{24A161BB-DBA5-4259-8F87-80ECD8A958D1}"/>
          </ac:picMkLst>
        </pc:picChg>
        <pc:picChg chg="mod">
          <ac:chgData name="Juhos István" userId="63c6a087-886d-465d-b1d4-35988b278f78" providerId="ADAL" clId="{E0333826-BA26-44DD-AF6D-D8F6DEA6B163}" dt="2020-09-15T20:32:04.473" v="148" actId="1038"/>
          <ac:picMkLst>
            <pc:docMk/>
            <pc:sldMk cId="3002505816" sldId="256"/>
            <ac:picMk id="14" creationId="{6DCF58D1-6812-492F-B320-D122E4686F93}"/>
          </ac:picMkLst>
        </pc:picChg>
        <pc:picChg chg="mod">
          <ac:chgData name="Juhos István" userId="63c6a087-886d-465d-b1d4-35988b278f78" providerId="ADAL" clId="{E0333826-BA26-44DD-AF6D-D8F6DEA6B163}" dt="2020-09-15T20:29:57.665" v="112"/>
          <ac:picMkLst>
            <pc:docMk/>
            <pc:sldMk cId="3002505816" sldId="256"/>
            <ac:picMk id="17" creationId="{D3A82C7B-0084-4A5F-A1C5-FAF9E1FF5541}"/>
          </ac:picMkLst>
        </pc:picChg>
      </pc:sldChg>
      <pc:sldChg chg="del">
        <pc:chgData name="Juhos István" userId="63c6a087-886d-465d-b1d4-35988b278f78" providerId="ADAL" clId="{E0333826-BA26-44DD-AF6D-D8F6DEA6B163}" dt="2020-09-15T20:33:18.306" v="174" actId="47"/>
        <pc:sldMkLst>
          <pc:docMk/>
          <pc:sldMk cId="3064947701" sldId="257"/>
        </pc:sldMkLst>
      </pc:sldChg>
      <pc:sldChg chg="delSp modSp mod">
        <pc:chgData name="Juhos István" userId="63c6a087-886d-465d-b1d4-35988b278f78" providerId="ADAL" clId="{E0333826-BA26-44DD-AF6D-D8F6DEA6B163}" dt="2020-09-16T12:05:13.322" v="449" actId="20577"/>
        <pc:sldMkLst>
          <pc:docMk/>
          <pc:sldMk cId="3209778545" sldId="258"/>
        </pc:sldMkLst>
        <pc:spChg chg="del">
          <ac:chgData name="Juhos István" userId="63c6a087-886d-465d-b1d4-35988b278f78" providerId="ADAL" clId="{E0333826-BA26-44DD-AF6D-D8F6DEA6B163}" dt="2020-09-15T20:34:08.656" v="175" actId="478"/>
          <ac:spMkLst>
            <pc:docMk/>
            <pc:sldMk cId="3209778545" sldId="258"/>
            <ac:spMk id="4" creationId="{AFBF5A66-6C3D-4602-99F6-5B93FD677802}"/>
          </ac:spMkLst>
        </pc:spChg>
        <pc:spChg chg="mod">
          <ac:chgData name="Juhos István" userId="63c6a087-886d-465d-b1d4-35988b278f78" providerId="ADAL" clId="{E0333826-BA26-44DD-AF6D-D8F6DEA6B163}" dt="2020-09-16T12:05:13.322" v="449" actId="20577"/>
          <ac:spMkLst>
            <pc:docMk/>
            <pc:sldMk cId="3209778545" sldId="258"/>
            <ac:spMk id="5" creationId="{D457C88C-4FD4-4D03-B652-03C5340D587B}"/>
          </ac:spMkLst>
        </pc:spChg>
      </pc:sldChg>
      <pc:sldChg chg="delSp modSp mod">
        <pc:chgData name="Juhos István" userId="63c6a087-886d-465d-b1d4-35988b278f78" providerId="ADAL" clId="{E0333826-BA26-44DD-AF6D-D8F6DEA6B163}" dt="2020-09-15T20:50:09.458" v="425" actId="14100"/>
        <pc:sldMkLst>
          <pc:docMk/>
          <pc:sldMk cId="1754578885" sldId="259"/>
        </pc:sldMkLst>
        <pc:spChg chg="mod">
          <ac:chgData name="Juhos István" userId="63c6a087-886d-465d-b1d4-35988b278f78" providerId="ADAL" clId="{E0333826-BA26-44DD-AF6D-D8F6DEA6B163}" dt="2020-09-15T20:49:35.293" v="419" actId="20577"/>
          <ac:spMkLst>
            <pc:docMk/>
            <pc:sldMk cId="1754578885" sldId="259"/>
            <ac:spMk id="2" creationId="{DF8A3264-D332-4674-A09C-E67CC907D82D}"/>
          </ac:spMkLst>
        </pc:spChg>
        <pc:spChg chg="mod">
          <ac:chgData name="Juhos István" userId="63c6a087-886d-465d-b1d4-35988b278f78" providerId="ADAL" clId="{E0333826-BA26-44DD-AF6D-D8F6DEA6B163}" dt="2020-09-15T20:50:09.458" v="425" actId="14100"/>
          <ac:spMkLst>
            <pc:docMk/>
            <pc:sldMk cId="1754578885" sldId="259"/>
            <ac:spMk id="5" creationId="{D457C88C-4FD4-4D03-B652-03C5340D587B}"/>
          </ac:spMkLst>
        </pc:spChg>
        <pc:graphicFrameChg chg="del">
          <ac:chgData name="Juhos István" userId="63c6a087-886d-465d-b1d4-35988b278f78" providerId="ADAL" clId="{E0333826-BA26-44DD-AF6D-D8F6DEA6B163}" dt="2020-09-15T20:49:43.067" v="422" actId="478"/>
          <ac:graphicFrameMkLst>
            <pc:docMk/>
            <pc:sldMk cId="1754578885" sldId="259"/>
            <ac:graphicFrameMk id="8" creationId="{9617F842-E685-4794-96E3-E51D5086DC4D}"/>
          </ac:graphicFrameMkLst>
        </pc:graphicFrameChg>
        <pc:picChg chg="del">
          <ac:chgData name="Juhos István" userId="63c6a087-886d-465d-b1d4-35988b278f78" providerId="ADAL" clId="{E0333826-BA26-44DD-AF6D-D8F6DEA6B163}" dt="2020-09-15T20:49:43.067" v="422" actId="478"/>
          <ac:picMkLst>
            <pc:docMk/>
            <pc:sldMk cId="1754578885" sldId="259"/>
            <ac:picMk id="3" creationId="{3DE8E009-FDAD-4911-97D0-A097164E7CDE}"/>
          </ac:picMkLst>
        </pc:picChg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320335362" sldId="788"/>
        </pc:sldMkLst>
      </pc:sldChg>
      <pc:sldChg chg="del">
        <pc:chgData name="Juhos István" userId="63c6a087-886d-465d-b1d4-35988b278f78" providerId="ADAL" clId="{E0333826-BA26-44DD-AF6D-D8F6DEA6B163}" dt="2020-09-15T20:50:41.996" v="426" actId="47"/>
        <pc:sldMkLst>
          <pc:docMk/>
          <pc:sldMk cId="1156098806" sldId="789"/>
        </pc:sldMkLst>
      </pc:sldChg>
      <pc:sldChg chg="del">
        <pc:chgData name="Juhos István" userId="63c6a087-886d-465d-b1d4-35988b278f78" providerId="ADAL" clId="{E0333826-BA26-44DD-AF6D-D8F6DEA6B163}" dt="2020-09-15T20:50:43.813" v="427" actId="47"/>
        <pc:sldMkLst>
          <pc:docMk/>
          <pc:sldMk cId="4266059246" sldId="7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Kép 7" descr="A képen rajz látható&#10;&#10;Automatikusan generált leírás">
            <a:extLst>
              <a:ext uri="{FF2B5EF4-FFF2-40B4-BE49-F238E27FC236}">
                <a16:creationId xmlns:a16="http://schemas.microsoft.com/office/drawing/2014/main" id="{95DBD1C4-CE54-4EAB-AFAA-6CEB98432C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4" y="-80365"/>
            <a:ext cx="3775073" cy="21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3165475"/>
            <a:ext cx="4495800" cy="527050"/>
          </a:xfrm>
        </p:spPr>
        <p:txBody>
          <a:bodyPr/>
          <a:lstStyle/>
          <a:p>
            <a:pPr algn="l"/>
            <a:r>
              <a:rPr lang="en-US" sz="5400" dirty="0"/>
              <a:t>HWSW Flutter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80104" y="3954544"/>
            <a:ext cx="6722396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err="1"/>
              <a:t>Widgetek</a:t>
            </a:r>
            <a:r>
              <a:rPr lang="en-GB" sz="2000" dirty="0"/>
              <a:t> </a:t>
            </a:r>
            <a:r>
              <a:rPr lang="en-GB" sz="2000" dirty="0" err="1"/>
              <a:t>állapotának</a:t>
            </a:r>
            <a:r>
              <a:rPr lang="en-GB" sz="2000" dirty="0"/>
              <a:t> </a:t>
            </a:r>
            <a:r>
              <a:rPr lang="en-GB" sz="2000" dirty="0" err="1"/>
              <a:t>kezelése</a:t>
            </a:r>
            <a:endParaRPr lang="en-US" sz="2800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191" y="4952028"/>
            <a:ext cx="3897312" cy="814388"/>
          </a:xfrm>
        </p:spPr>
        <p:txBody>
          <a:bodyPr/>
          <a:lstStyle/>
          <a:p>
            <a:pPr algn="l"/>
            <a:r>
              <a:rPr lang="hu-HU" dirty="0"/>
              <a:t>Pásztor Dániel</a:t>
            </a:r>
            <a:endParaRPr lang="en-GB" dirty="0"/>
          </a:p>
          <a:p>
            <a:pPr algn="l"/>
            <a:r>
              <a:rPr lang="hu-HU" dirty="0"/>
              <a:t>pasztor.daniel@aut.bme.hu</a:t>
            </a:r>
            <a:endParaRPr lang="en-GB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927600" cy="527050"/>
          </a:xfrm>
        </p:spPr>
        <p:txBody>
          <a:bodyPr/>
          <a:lstStyle/>
          <a:p>
            <a:pPr algn="l"/>
            <a:r>
              <a:rPr lang="en-US" dirty="0" err="1"/>
              <a:t>Tartalom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11026877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Kiinduló</a:t>
            </a:r>
            <a:r>
              <a:rPr lang="en-GB" sz="2800" dirty="0"/>
              <a:t> project </a:t>
            </a:r>
            <a:r>
              <a:rPr lang="en-GB" sz="2800" dirty="0" err="1"/>
              <a:t>megismerése</a:t>
            </a:r>
            <a:r>
              <a:rPr lang="en-GB" sz="2800" dirty="0"/>
              <a:t>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Widgetek</a:t>
            </a:r>
            <a:r>
              <a:rPr lang="en-GB" sz="2800" dirty="0"/>
              <a:t> </a:t>
            </a:r>
            <a:r>
              <a:rPr lang="en-GB" sz="2800" dirty="0" err="1"/>
              <a:t>állapotának</a:t>
            </a:r>
            <a:r>
              <a:rPr lang="en-GB" sz="2800" dirty="0"/>
              <a:t> </a:t>
            </a:r>
            <a:r>
              <a:rPr lang="en-GB" sz="2800" dirty="0" err="1"/>
              <a:t>kezelése</a:t>
            </a:r>
            <a:r>
              <a:rPr lang="en-GB" sz="2800" dirty="0"/>
              <a:t> </a:t>
            </a:r>
            <a:r>
              <a:rPr lang="hu-HU" sz="2800" dirty="0"/>
              <a:t>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 </a:t>
            </a:r>
            <a:r>
              <a:rPr lang="en-GB" sz="2800" dirty="0" err="1"/>
              <a:t>BLoC</a:t>
            </a:r>
            <a:r>
              <a:rPr lang="en-GB" sz="2800" dirty="0"/>
              <a:t> </a:t>
            </a:r>
            <a:r>
              <a:rPr lang="en-GB" sz="2800" dirty="0" err="1"/>
              <a:t>tervezési</a:t>
            </a:r>
            <a:r>
              <a:rPr lang="en-GB" sz="2800" dirty="0"/>
              <a:t> </a:t>
            </a:r>
            <a:r>
              <a:rPr lang="en-GB" sz="2800" dirty="0" err="1"/>
              <a:t>minta</a:t>
            </a:r>
            <a:r>
              <a:rPr lang="hu-HU" sz="2800" dirty="0"/>
              <a:t>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 </a:t>
            </a:r>
            <a:r>
              <a:rPr lang="en-GB" sz="2800" dirty="0" err="1"/>
              <a:t>BLoC</a:t>
            </a:r>
            <a:r>
              <a:rPr lang="en-GB" sz="2800" dirty="0"/>
              <a:t> </a:t>
            </a:r>
            <a:r>
              <a:rPr lang="en-GB" sz="2800" dirty="0" err="1"/>
              <a:t>minta</a:t>
            </a:r>
            <a:r>
              <a:rPr lang="en-GB" sz="2800" dirty="0"/>
              <a:t> </a:t>
            </a:r>
            <a:r>
              <a:rPr lang="en-GB" sz="2800" dirty="0" err="1"/>
              <a:t>implementációja</a:t>
            </a:r>
            <a:r>
              <a:rPr lang="en-GB" sz="2800" dirty="0"/>
              <a:t> Flutter </a:t>
            </a:r>
            <a:r>
              <a:rPr lang="en-GB" sz="2800" dirty="0" err="1"/>
              <a:t>alkalmazásban</a:t>
            </a:r>
            <a:r>
              <a:rPr lang="hu-HU" sz="2800" dirty="0"/>
              <a:t>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 </a:t>
            </a:r>
            <a:r>
              <a:rPr lang="en-GB" sz="2800" dirty="0" err="1"/>
              <a:t>BLoC</a:t>
            </a:r>
            <a:r>
              <a:rPr lang="en-GB" sz="2800" dirty="0"/>
              <a:t> </a:t>
            </a:r>
            <a:r>
              <a:rPr lang="en-GB" sz="2800" dirty="0" err="1"/>
              <a:t>minta</a:t>
            </a:r>
            <a:r>
              <a:rPr lang="en-GB" sz="2800" dirty="0"/>
              <a:t> </a:t>
            </a:r>
            <a:r>
              <a:rPr lang="en-GB" sz="2800" dirty="0" err="1"/>
              <a:t>alkalmazása</a:t>
            </a:r>
            <a:r>
              <a:rPr lang="en-GB" sz="2800" dirty="0"/>
              <a:t> a bloc </a:t>
            </a:r>
            <a:r>
              <a:rPr lang="en-GB" sz="2800" dirty="0" err="1"/>
              <a:t>könyvtár</a:t>
            </a:r>
            <a:r>
              <a:rPr lang="en-GB" sz="2800" dirty="0"/>
              <a:t> </a:t>
            </a:r>
            <a:r>
              <a:rPr lang="en-GB" sz="2800" dirty="0" err="1"/>
              <a:t>segítségével</a:t>
            </a:r>
            <a:endParaRPr lang="en-GB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Állapotkezelés</a:t>
            </a:r>
            <a:r>
              <a:rPr lang="en-GB" sz="2800" dirty="0"/>
              <a:t> a </a:t>
            </a:r>
            <a:r>
              <a:rPr lang="en-GB" sz="2800" dirty="0" err="1"/>
              <a:t>MobX</a:t>
            </a:r>
            <a:r>
              <a:rPr lang="en-GB" sz="2800" dirty="0"/>
              <a:t> </a:t>
            </a:r>
            <a:r>
              <a:rPr lang="en-GB" sz="2800" dirty="0" err="1"/>
              <a:t>könyvtárral</a:t>
            </a:r>
            <a:r>
              <a:rPr lang="en-GB" sz="2800" dirty="0"/>
              <a:t> </a:t>
            </a: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977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GB" dirty="0"/>
              <a:t>Flutter</a:t>
            </a:r>
            <a:r>
              <a:rPr lang="hu-HU" dirty="0"/>
              <a:t> – </a:t>
            </a:r>
            <a:r>
              <a:rPr lang="en-GB" dirty="0"/>
              <a:t>Lifting state up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C91E6E5-0EFA-48A4-A0CA-0CC9293AF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1315509"/>
            <a:ext cx="5014136" cy="49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5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Dart – </a:t>
            </a:r>
            <a:r>
              <a:rPr lang="en-GB" dirty="0"/>
              <a:t>Stream</a:t>
            </a:r>
            <a:endParaRPr lang="en-US" dirty="0"/>
          </a:p>
        </p:txBody>
      </p:sp>
      <p:pic>
        <p:nvPicPr>
          <p:cNvPr id="4" name="Ábra 3">
            <a:extLst>
              <a:ext uri="{FF2B5EF4-FFF2-40B4-BE49-F238E27FC236}">
                <a16:creationId xmlns:a16="http://schemas.microsoft.com/office/drawing/2014/main" id="{F2D77107-BC65-480E-85BB-58765B350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2175" y="1829135"/>
            <a:ext cx="8527650" cy="319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8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GB" dirty="0"/>
              <a:t>Bloc library </a:t>
            </a:r>
            <a:r>
              <a:rPr lang="hu-HU" dirty="0"/>
              <a:t>– </a:t>
            </a:r>
            <a:r>
              <a:rPr lang="en-GB" dirty="0"/>
              <a:t>Cubit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E87A54D-9DD8-4BC9-85A0-0A7121525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" y="3078444"/>
            <a:ext cx="6081922" cy="152808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7B7FD7E-F033-4EC2-BC14-B36F74703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113" y="1951667"/>
            <a:ext cx="4948682" cy="377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8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GB" dirty="0"/>
              <a:t>Bloc library </a:t>
            </a:r>
            <a:r>
              <a:rPr lang="hu-HU" dirty="0"/>
              <a:t>– </a:t>
            </a:r>
            <a:r>
              <a:rPr lang="en-GB" dirty="0"/>
              <a:t>Bloc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DCA399F-EF6C-4186-BA43-C3465E064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5" y="3063683"/>
            <a:ext cx="6214796" cy="156146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C738815-8234-40FE-A1BE-F882E9FA3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616" y="1693114"/>
            <a:ext cx="5326179" cy="46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0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 err="1"/>
              <a:t>MobX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6338781-438F-4CE5-9C98-C8A5F73E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77" y="1702455"/>
            <a:ext cx="8259645" cy="41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25613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153</TotalTime>
  <Words>62</Words>
  <Application>Microsoft Office PowerPoint</Application>
  <PresentationFormat>Szélesvásznú</PresentationFormat>
  <Paragraphs>16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8</vt:i4>
      </vt:variant>
      <vt:variant>
        <vt:lpstr>Diacímek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Dániel Pásztor</cp:lastModifiedBy>
  <cp:revision>12</cp:revision>
  <dcterms:created xsi:type="dcterms:W3CDTF">2020-09-07T00:46:43Z</dcterms:created>
  <dcterms:modified xsi:type="dcterms:W3CDTF">2020-10-05T11:02:51Z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