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</p:sldMasterIdLst>
  <p:sldIdLst>
    <p:sldId id="256" r:id="rId13"/>
    <p:sldId id="258" r:id="rId14"/>
    <p:sldId id="260" r:id="rId15"/>
    <p:sldId id="261" r:id="rId16"/>
    <p:sldId id="262" r:id="rId17"/>
    <p:sldId id="263" r:id="rId18"/>
    <p:sldId id="264" r:id="rId19"/>
    <p:sldId id="265" r:id="rId20"/>
    <p:sldId id="259" r:id="rId2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33826-BA26-44DD-AF6D-D8F6DEA6B163}" v="2" dt="2020-09-15T20:50:27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hos István" userId="63c6a087-886d-465d-b1d4-35988b278f78" providerId="ADAL" clId="{0443D5B2-256C-4432-AC15-362DF20AEDF8}"/>
    <pc:docChg chg="custSel modSld">
      <pc:chgData name="Juhos István" userId="63c6a087-886d-465d-b1d4-35988b278f78" providerId="ADAL" clId="{0443D5B2-256C-4432-AC15-362DF20AEDF8}" dt="2020-09-14T08:02:37.754" v="0" actId="478"/>
      <pc:docMkLst>
        <pc:docMk/>
      </pc:docMkLst>
      <pc:sldChg chg="delSp mod">
        <pc:chgData name="Juhos István" userId="63c6a087-886d-465d-b1d4-35988b278f78" providerId="ADAL" clId="{0443D5B2-256C-4432-AC15-362DF20AEDF8}" dt="2020-09-14T08:02:37.754" v="0" actId="478"/>
        <pc:sldMkLst>
          <pc:docMk/>
          <pc:sldMk cId="1754578885" sldId="259"/>
        </pc:sldMkLst>
        <pc:spChg chg="del">
          <ac:chgData name="Juhos István" userId="63c6a087-886d-465d-b1d4-35988b278f78" providerId="ADAL" clId="{0443D5B2-256C-4432-AC15-362DF20AEDF8}" dt="2020-09-14T08:02:37.754" v="0" actId="478"/>
          <ac:spMkLst>
            <pc:docMk/>
            <pc:sldMk cId="1754578885" sldId="259"/>
            <ac:spMk id="4" creationId="{AFBF5A66-6C3D-4602-99F6-5B93FD677802}"/>
          </ac:spMkLst>
        </pc:spChg>
      </pc:sldChg>
    </pc:docChg>
  </pc:docChgLst>
  <pc:docChgLst>
    <pc:chgData name="Juhos István" userId="63c6a087-886d-465d-b1d4-35988b278f78" providerId="ADAL" clId="{E0333826-BA26-44DD-AF6D-D8F6DEA6B163}"/>
    <pc:docChg chg="undo custSel delSld modSld">
      <pc:chgData name="Juhos István" userId="63c6a087-886d-465d-b1d4-35988b278f78" providerId="ADAL" clId="{E0333826-BA26-44DD-AF6D-D8F6DEA6B163}" dt="2020-09-16T12:05:13.322" v="449" actId="20577"/>
      <pc:docMkLst>
        <pc:docMk/>
      </pc:docMkLst>
      <pc:sldChg chg="addSp delSp modSp mod">
        <pc:chgData name="Juhos István" userId="63c6a087-886d-465d-b1d4-35988b278f78" providerId="ADAL" clId="{E0333826-BA26-44DD-AF6D-D8F6DEA6B163}" dt="2020-09-15T20:32:33.283" v="173" actId="1076"/>
        <pc:sldMkLst>
          <pc:docMk/>
          <pc:sldMk cId="3002505816" sldId="256"/>
        </pc:sldMkLst>
        <pc:spChg chg="mod">
          <ac:chgData name="Juhos István" userId="63c6a087-886d-465d-b1d4-35988b278f78" providerId="ADAL" clId="{E0333826-BA26-44DD-AF6D-D8F6DEA6B163}" dt="2020-09-15T20:30:27.849" v="116" actId="1076"/>
          <ac:spMkLst>
            <pc:docMk/>
            <pc:sldMk cId="3002505816" sldId="256"/>
            <ac:spMk id="2" creationId="{DF8A3264-D332-4674-A09C-E67CC907D82D}"/>
          </ac:spMkLst>
        </pc:spChg>
        <pc:spChg chg="mod">
          <ac:chgData name="Juhos István" userId="63c6a087-886d-465d-b1d4-35988b278f78" providerId="ADAL" clId="{E0333826-BA26-44DD-AF6D-D8F6DEA6B163}" dt="2020-09-15T20:30:46.138" v="121" actId="403"/>
          <ac:spMkLst>
            <pc:docMk/>
            <pc:sldMk cId="3002505816" sldId="256"/>
            <ac:spMk id="6" creationId="{8143B76E-9D5C-46A5-948F-665C95120F67}"/>
          </ac:spMkLst>
        </pc:spChg>
        <pc:spChg chg="mod">
          <ac:chgData name="Juhos István" userId="63c6a087-886d-465d-b1d4-35988b278f78" providerId="ADAL" clId="{E0333826-BA26-44DD-AF6D-D8F6DEA6B163}" dt="2020-09-15T20:30:58.398" v="124" actId="1076"/>
          <ac:spMkLst>
            <pc:docMk/>
            <pc:sldMk cId="3002505816" sldId="256"/>
            <ac:spMk id="8" creationId="{DD9A5D49-4D24-4408-963B-93FCA8E277BA}"/>
          </ac:spMkLst>
        </pc:spChg>
        <pc:spChg chg="mod">
          <ac:chgData name="Juhos István" userId="63c6a087-886d-465d-b1d4-35988b278f78" providerId="ADAL" clId="{E0333826-BA26-44DD-AF6D-D8F6DEA6B163}" dt="2020-09-15T20:30:42.665" v="119" actId="1076"/>
          <ac:spMkLst>
            <pc:docMk/>
            <pc:sldMk cId="3002505816" sldId="256"/>
            <ac:spMk id="9" creationId="{A132E097-8E72-4A17-9847-AC7AD6F8DDB8}"/>
          </ac:spMkLst>
        </pc:spChg>
        <pc:spChg chg="mod">
          <ac:chgData name="Juhos István" userId="63c6a087-886d-465d-b1d4-35988b278f78" providerId="ADAL" clId="{E0333826-BA26-44DD-AF6D-D8F6DEA6B163}" dt="2020-09-15T20:32:19.594" v="171" actId="1037"/>
          <ac:spMkLst>
            <pc:docMk/>
            <pc:sldMk cId="3002505816" sldId="256"/>
            <ac:spMk id="11" creationId="{568DB9F2-E3A1-43F0-AB3B-84649B6F26AA}"/>
          </ac:spMkLst>
        </pc:spChg>
        <pc:spChg chg="mod">
          <ac:chgData name="Juhos István" userId="63c6a087-886d-465d-b1d4-35988b278f78" providerId="ADAL" clId="{E0333826-BA26-44DD-AF6D-D8F6DEA6B163}" dt="2020-09-15T20:29:57.665" v="112"/>
          <ac:spMkLst>
            <pc:docMk/>
            <pc:sldMk cId="3002505816" sldId="256"/>
            <ac:spMk id="16" creationId="{184C1B16-ECB7-4138-980C-70BF2CDB17CD}"/>
          </ac:spMkLst>
        </pc:spChg>
        <pc:grpChg chg="add mod">
          <ac:chgData name="Juhos István" userId="63c6a087-886d-465d-b1d4-35988b278f78" providerId="ADAL" clId="{E0333826-BA26-44DD-AF6D-D8F6DEA6B163}" dt="2020-09-15T20:32:33.283" v="173" actId="1076"/>
          <ac:grpSpMkLst>
            <pc:docMk/>
            <pc:sldMk cId="3002505816" sldId="256"/>
            <ac:grpSpMk id="7" creationId="{BD181096-B21F-4AE7-BEF5-6F6E8F1E76C4}"/>
          </ac:grpSpMkLst>
        </pc:grpChg>
        <pc:grpChg chg="mod">
          <ac:chgData name="Juhos István" userId="63c6a087-886d-465d-b1d4-35988b278f78" providerId="ADAL" clId="{E0333826-BA26-44DD-AF6D-D8F6DEA6B163}" dt="2020-09-15T20:29:57.665" v="112"/>
          <ac:grpSpMkLst>
            <pc:docMk/>
            <pc:sldMk cId="3002505816" sldId="256"/>
            <ac:grpSpMk id="10" creationId="{9D63284B-84A8-4D0D-A3CC-7D5F6705CDBB}"/>
          </ac:grpSpMkLst>
        </pc:grpChg>
        <pc:grpChg chg="add del mod">
          <ac:chgData name="Juhos István" userId="63c6a087-886d-465d-b1d4-35988b278f78" providerId="ADAL" clId="{E0333826-BA26-44DD-AF6D-D8F6DEA6B163}" dt="2020-09-15T20:32:27.449" v="172" actId="478"/>
          <ac:grpSpMkLst>
            <pc:docMk/>
            <pc:sldMk cId="3002505816" sldId="256"/>
            <ac:grpSpMk id="15" creationId="{D1D0AF5A-2B5C-4DF0-A086-829FC8B54A49}"/>
          </ac:grpSpMkLst>
        </pc:grpChg>
        <pc:picChg chg="mod">
          <ac:chgData name="Juhos István" userId="63c6a087-886d-465d-b1d4-35988b278f78" providerId="ADAL" clId="{E0333826-BA26-44DD-AF6D-D8F6DEA6B163}" dt="2020-09-15T20:31:31.136" v="133" actId="14100"/>
          <ac:picMkLst>
            <pc:docMk/>
            <pc:sldMk cId="3002505816" sldId="256"/>
            <ac:picMk id="12" creationId="{A3AE8920-2E26-4524-8818-4FC8857EE4B4}"/>
          </ac:picMkLst>
        </pc:picChg>
        <pc:picChg chg="mod">
          <ac:chgData name="Juhos István" userId="63c6a087-886d-465d-b1d4-35988b278f78" providerId="ADAL" clId="{E0333826-BA26-44DD-AF6D-D8F6DEA6B163}" dt="2020-09-15T20:32:00.152" v="144" actId="1038"/>
          <ac:picMkLst>
            <pc:docMk/>
            <pc:sldMk cId="3002505816" sldId="256"/>
            <ac:picMk id="13" creationId="{24A161BB-DBA5-4259-8F87-80ECD8A958D1}"/>
          </ac:picMkLst>
        </pc:picChg>
        <pc:picChg chg="mod">
          <ac:chgData name="Juhos István" userId="63c6a087-886d-465d-b1d4-35988b278f78" providerId="ADAL" clId="{E0333826-BA26-44DD-AF6D-D8F6DEA6B163}" dt="2020-09-15T20:32:04.473" v="148" actId="1038"/>
          <ac:picMkLst>
            <pc:docMk/>
            <pc:sldMk cId="3002505816" sldId="256"/>
            <ac:picMk id="14" creationId="{6DCF58D1-6812-492F-B320-D122E4686F93}"/>
          </ac:picMkLst>
        </pc:picChg>
        <pc:picChg chg="mod">
          <ac:chgData name="Juhos István" userId="63c6a087-886d-465d-b1d4-35988b278f78" providerId="ADAL" clId="{E0333826-BA26-44DD-AF6D-D8F6DEA6B163}" dt="2020-09-15T20:29:57.665" v="112"/>
          <ac:picMkLst>
            <pc:docMk/>
            <pc:sldMk cId="3002505816" sldId="256"/>
            <ac:picMk id="17" creationId="{D3A82C7B-0084-4A5F-A1C5-FAF9E1FF5541}"/>
          </ac:picMkLst>
        </pc:picChg>
      </pc:sldChg>
      <pc:sldChg chg="del">
        <pc:chgData name="Juhos István" userId="63c6a087-886d-465d-b1d4-35988b278f78" providerId="ADAL" clId="{E0333826-BA26-44DD-AF6D-D8F6DEA6B163}" dt="2020-09-15T20:33:18.306" v="174" actId="47"/>
        <pc:sldMkLst>
          <pc:docMk/>
          <pc:sldMk cId="3064947701" sldId="257"/>
        </pc:sldMkLst>
      </pc:sldChg>
      <pc:sldChg chg="delSp modSp mod">
        <pc:chgData name="Juhos István" userId="63c6a087-886d-465d-b1d4-35988b278f78" providerId="ADAL" clId="{E0333826-BA26-44DD-AF6D-D8F6DEA6B163}" dt="2020-09-16T12:05:13.322" v="449" actId="20577"/>
        <pc:sldMkLst>
          <pc:docMk/>
          <pc:sldMk cId="3209778545" sldId="258"/>
        </pc:sldMkLst>
        <pc:spChg chg="del">
          <ac:chgData name="Juhos István" userId="63c6a087-886d-465d-b1d4-35988b278f78" providerId="ADAL" clId="{E0333826-BA26-44DD-AF6D-D8F6DEA6B163}" dt="2020-09-15T20:34:08.656" v="175" actId="478"/>
          <ac:spMkLst>
            <pc:docMk/>
            <pc:sldMk cId="3209778545" sldId="258"/>
            <ac:spMk id="4" creationId="{AFBF5A66-6C3D-4602-99F6-5B93FD677802}"/>
          </ac:spMkLst>
        </pc:spChg>
        <pc:spChg chg="mod">
          <ac:chgData name="Juhos István" userId="63c6a087-886d-465d-b1d4-35988b278f78" providerId="ADAL" clId="{E0333826-BA26-44DD-AF6D-D8F6DEA6B163}" dt="2020-09-16T12:05:13.322" v="449" actId="20577"/>
          <ac:spMkLst>
            <pc:docMk/>
            <pc:sldMk cId="3209778545" sldId="258"/>
            <ac:spMk id="5" creationId="{D457C88C-4FD4-4D03-B652-03C5340D587B}"/>
          </ac:spMkLst>
        </pc:spChg>
      </pc:sldChg>
      <pc:sldChg chg="delSp modSp mod">
        <pc:chgData name="Juhos István" userId="63c6a087-886d-465d-b1d4-35988b278f78" providerId="ADAL" clId="{E0333826-BA26-44DD-AF6D-D8F6DEA6B163}" dt="2020-09-15T20:50:09.458" v="425" actId="14100"/>
        <pc:sldMkLst>
          <pc:docMk/>
          <pc:sldMk cId="1754578885" sldId="259"/>
        </pc:sldMkLst>
        <pc:spChg chg="mod">
          <ac:chgData name="Juhos István" userId="63c6a087-886d-465d-b1d4-35988b278f78" providerId="ADAL" clId="{E0333826-BA26-44DD-AF6D-D8F6DEA6B163}" dt="2020-09-15T20:49:35.293" v="419" actId="20577"/>
          <ac:spMkLst>
            <pc:docMk/>
            <pc:sldMk cId="1754578885" sldId="259"/>
            <ac:spMk id="2" creationId="{DF8A3264-D332-4674-A09C-E67CC907D82D}"/>
          </ac:spMkLst>
        </pc:spChg>
        <pc:spChg chg="mod">
          <ac:chgData name="Juhos István" userId="63c6a087-886d-465d-b1d4-35988b278f78" providerId="ADAL" clId="{E0333826-BA26-44DD-AF6D-D8F6DEA6B163}" dt="2020-09-15T20:50:09.458" v="425" actId="14100"/>
          <ac:spMkLst>
            <pc:docMk/>
            <pc:sldMk cId="1754578885" sldId="259"/>
            <ac:spMk id="5" creationId="{D457C88C-4FD4-4D03-B652-03C5340D587B}"/>
          </ac:spMkLst>
        </pc:spChg>
        <pc:graphicFrameChg chg="del">
          <ac:chgData name="Juhos István" userId="63c6a087-886d-465d-b1d4-35988b278f78" providerId="ADAL" clId="{E0333826-BA26-44DD-AF6D-D8F6DEA6B163}" dt="2020-09-15T20:49:43.067" v="422" actId="478"/>
          <ac:graphicFrameMkLst>
            <pc:docMk/>
            <pc:sldMk cId="1754578885" sldId="259"/>
            <ac:graphicFrameMk id="8" creationId="{9617F842-E685-4794-96E3-E51D5086DC4D}"/>
          </ac:graphicFrameMkLst>
        </pc:graphicFrameChg>
        <pc:picChg chg="del">
          <ac:chgData name="Juhos István" userId="63c6a087-886d-465d-b1d4-35988b278f78" providerId="ADAL" clId="{E0333826-BA26-44DD-AF6D-D8F6DEA6B163}" dt="2020-09-15T20:49:43.067" v="422" actId="478"/>
          <ac:picMkLst>
            <pc:docMk/>
            <pc:sldMk cId="1754578885" sldId="259"/>
            <ac:picMk id="3" creationId="{3DE8E009-FDAD-4911-97D0-A097164E7CDE}"/>
          </ac:picMkLst>
        </pc:picChg>
      </pc:sldChg>
      <pc:sldChg chg="del">
        <pc:chgData name="Juhos István" userId="63c6a087-886d-465d-b1d4-35988b278f78" providerId="ADAL" clId="{E0333826-BA26-44DD-AF6D-D8F6DEA6B163}" dt="2020-09-15T20:50:41.996" v="426" actId="47"/>
        <pc:sldMkLst>
          <pc:docMk/>
          <pc:sldMk cId="1320335362" sldId="788"/>
        </pc:sldMkLst>
      </pc:sldChg>
      <pc:sldChg chg="del">
        <pc:chgData name="Juhos István" userId="63c6a087-886d-465d-b1d4-35988b278f78" providerId="ADAL" clId="{E0333826-BA26-44DD-AF6D-D8F6DEA6B163}" dt="2020-09-15T20:50:41.996" v="426" actId="47"/>
        <pc:sldMkLst>
          <pc:docMk/>
          <pc:sldMk cId="1156098806" sldId="789"/>
        </pc:sldMkLst>
      </pc:sldChg>
      <pc:sldChg chg="del">
        <pc:chgData name="Juhos István" userId="63c6a087-886d-465d-b1d4-35988b278f78" providerId="ADAL" clId="{E0333826-BA26-44DD-AF6D-D8F6DEA6B163}" dt="2020-09-15T20:50:43.813" v="427" actId="47"/>
        <pc:sldMkLst>
          <pc:docMk/>
          <pc:sldMk cId="4266059246" sldId="7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Kép 7" descr="A képen rajz látható&#10;&#10;Automatikusan generált leírás">
            <a:extLst>
              <a:ext uri="{FF2B5EF4-FFF2-40B4-BE49-F238E27FC236}">
                <a16:creationId xmlns:a16="http://schemas.microsoft.com/office/drawing/2014/main" id="{95DBD1C4-CE54-4EAB-AFAA-6CEB98432C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4" y="-80365"/>
            <a:ext cx="3775073" cy="21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firebase.google.com/" TargetMode="External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firebase.google.com/" TargetMode="External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firebase.flutter.dev/" TargetMode="External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firebase.flutter.dev/" TargetMode="External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github.com/AutSoft/hwsw-2020-mobile-development-with-flutter/blob/master/06_Firebase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3165475"/>
            <a:ext cx="6551353" cy="527050"/>
          </a:xfrm>
        </p:spPr>
        <p:txBody>
          <a:bodyPr/>
          <a:lstStyle/>
          <a:p>
            <a:pPr algn="l"/>
            <a:r>
              <a:rPr lang="en-US" sz="5400" dirty="0"/>
              <a:t>HWSW Flutter</a:t>
            </a:r>
            <a:r>
              <a:rPr lang="hu-HU" sz="5400" dirty="0"/>
              <a:t> 06</a:t>
            </a:r>
            <a:endParaRPr lang="en-US" sz="54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80103" y="3954544"/>
            <a:ext cx="10608827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3200" b="1" dirty="0" err="1"/>
              <a:t>Firebase</a:t>
            </a:r>
            <a:endParaRPr lang="hu-HU" sz="3200" b="1" dirty="0"/>
          </a:p>
          <a:p>
            <a:pPr algn="l"/>
            <a:r>
              <a:rPr lang="hu-HU" sz="2800" dirty="0"/>
              <a:t>Backend-</a:t>
            </a:r>
            <a:r>
              <a:rPr lang="hu-HU" sz="2800" dirty="0" err="1"/>
              <a:t>as</a:t>
            </a:r>
            <a:r>
              <a:rPr lang="hu-HU" sz="2800" dirty="0"/>
              <a:t>-a-Service</a:t>
            </a:r>
            <a:endParaRPr lang="en-US" sz="2800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191" y="4952028"/>
            <a:ext cx="3897312" cy="814388"/>
          </a:xfrm>
        </p:spPr>
        <p:txBody>
          <a:bodyPr/>
          <a:lstStyle/>
          <a:p>
            <a:pPr algn="l"/>
            <a:r>
              <a:rPr lang="hu-HU" dirty="0"/>
              <a:t>Juhos István</a:t>
            </a:r>
            <a:endParaRPr lang="en-GB" dirty="0"/>
          </a:p>
          <a:p>
            <a:pPr algn="l"/>
            <a:r>
              <a:rPr lang="hu-HU" dirty="0" err="1"/>
              <a:t>juhos.istvan</a:t>
            </a:r>
            <a:r>
              <a:rPr lang="en-GB" dirty="0"/>
              <a:t>@aut</a:t>
            </a:r>
            <a:r>
              <a:rPr lang="hu-HU" dirty="0" err="1"/>
              <a:t>soft</a:t>
            </a:r>
            <a:r>
              <a:rPr lang="en-GB" dirty="0"/>
              <a:t>.hu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4571206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181096-B21F-4AE7-BEF5-6F6E8F1E76C4}"/>
              </a:ext>
            </a:extLst>
          </p:cNvPr>
          <p:cNvGrpSpPr/>
          <p:nvPr/>
        </p:nvGrpSpPr>
        <p:grpSpPr>
          <a:xfrm>
            <a:off x="614191" y="571491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63284B-84A8-4D0D-A3CC-7D5F6705CDBB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12" name="Picture 11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A3AE8920-2E26-4524-8818-4FC8857EE4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13" name="Picture 1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4A161BB-DBA5-4259-8F87-80ECD8A958D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DCF58D1-6812-492F-B320-D122E4686F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11" name="Szövegdoboz 9">
              <a:extLst>
                <a:ext uri="{FF2B5EF4-FFF2-40B4-BE49-F238E27FC236}">
                  <a16:creationId xmlns:a16="http://schemas.microsoft.com/office/drawing/2014/main" id="{568DB9F2-E3A1-43F0-AB3B-84649B6F26A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7094151" cy="527050"/>
          </a:xfrm>
        </p:spPr>
        <p:txBody>
          <a:bodyPr/>
          <a:lstStyle/>
          <a:p>
            <a:pPr algn="l"/>
            <a:r>
              <a:rPr lang="hu-HU" dirty="0"/>
              <a:t>Az előző részek tartalmából…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1092989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A Dart nyelv és </a:t>
            </a:r>
            <a:r>
              <a:rPr lang="hu-HU" sz="2800" dirty="0">
                <a:solidFill>
                  <a:srgbClr val="000000"/>
                </a:solidFill>
              </a:rPr>
              <a:t>a </a:t>
            </a:r>
            <a:r>
              <a:rPr lang="hu-HU" sz="2800" dirty="0" err="1">
                <a:solidFill>
                  <a:srgbClr val="000000"/>
                </a:solidFill>
              </a:rPr>
              <a:t>Flutter</a:t>
            </a:r>
            <a:r>
              <a:rPr lang="hu-HU" sz="2800" dirty="0">
                <a:solidFill>
                  <a:srgbClr val="000000"/>
                </a:solidFill>
              </a:rPr>
              <a:t> keretrendszer alapjai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Egyszerű UI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widgetek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 bemutatása, használata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000000"/>
                </a:solidFill>
              </a:rPr>
              <a:t>Navigáció képernyők között, lista és rácsos nézet, animációk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Aszinkron programozás, hálózati hívások, kódgenerálás,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Dio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,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Chopper</a:t>
            </a:r>
            <a:endParaRPr lang="hu-HU" sz="2800" b="0" i="0" dirty="0">
              <a:solidFill>
                <a:srgbClr val="000000"/>
              </a:solidFill>
              <a:effectLst/>
            </a:endParaRP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000000"/>
                </a:solidFill>
              </a:rPr>
              <a:t>Perzisztens</a:t>
            </a:r>
            <a:r>
              <a:rPr lang="hu-HU" sz="2800" dirty="0">
                <a:solidFill>
                  <a:srgbClr val="000000"/>
                </a:solidFill>
              </a:rPr>
              <a:t> adattárolás, file kezelés, kulcs-érték tár, ORM, </a:t>
            </a:r>
            <a:r>
              <a:rPr lang="hu-HU" sz="2800" dirty="0" err="1">
                <a:solidFill>
                  <a:srgbClr val="000000"/>
                </a:solidFill>
              </a:rPr>
              <a:t>NoSQL</a:t>
            </a:r>
            <a:endParaRPr lang="hu-HU" sz="2800" b="0" i="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9B3906-ABFA-466E-B8E6-D506C18C2717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F94F0E3-B757-4B00-BB22-58D272995E84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0A1DC5E7-A89E-42BC-977F-BD40741E5AD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4DBC8F0-2B60-40D5-8E63-6394E03FB54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2D098E-DAE7-4C1E-BA3C-A7C52DE9601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45B2ECB5-94F5-4169-B29B-E63AA99B1337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977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927600" cy="527050"/>
          </a:xfrm>
        </p:spPr>
        <p:txBody>
          <a:bodyPr/>
          <a:lstStyle/>
          <a:p>
            <a:pPr algn="l"/>
            <a:r>
              <a:rPr lang="en-US" dirty="0" err="1"/>
              <a:t>Tartalom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1092989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Firebase</a:t>
            </a:r>
            <a:r>
              <a:rPr lang="hu-HU" sz="2800" dirty="0"/>
              <a:t> Backend-</a:t>
            </a:r>
            <a:r>
              <a:rPr lang="hu-HU" sz="2800" dirty="0" err="1"/>
              <a:t>as</a:t>
            </a:r>
            <a:r>
              <a:rPr lang="hu-HU" sz="2800" dirty="0"/>
              <a:t>-a-Service (</a:t>
            </a:r>
            <a:r>
              <a:rPr lang="hu-HU" sz="2800" dirty="0" err="1"/>
              <a:t>Baas</a:t>
            </a:r>
            <a:r>
              <a:rPr lang="hu-HU" sz="2800" dirty="0"/>
              <a:t>)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A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FlutterFire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 könyvtárak átnézése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000000"/>
                </a:solidFill>
              </a:rPr>
              <a:t>Fórum alkalmazás implementálása </a:t>
            </a:r>
            <a:r>
              <a:rPr lang="hu-HU" sz="2800" dirty="0" err="1">
                <a:solidFill>
                  <a:srgbClr val="000000"/>
                </a:solidFill>
              </a:rPr>
              <a:t>Firebase</a:t>
            </a:r>
            <a:r>
              <a:rPr lang="hu-HU" sz="2800" dirty="0">
                <a:solidFill>
                  <a:srgbClr val="000000"/>
                </a:solidFill>
              </a:rPr>
              <a:t> szolgáltatásokra építve</a:t>
            </a:r>
            <a:endParaRPr lang="hu-HU" sz="2800" b="0" i="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C11AB6-19E6-431F-9F59-3D2D550D005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377D84-89AB-44F9-8FBA-10E3E9CD4988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7014480C-4A95-4401-A74F-D38A7BF22C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878C83A-978F-4A8F-9EBC-81D10994F0E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C58B07A-A8D7-4860-85A5-09A1CA2372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D974FC97-F060-476F-8B78-4BB3B09CDB6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39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927600" cy="527050"/>
          </a:xfrm>
        </p:spPr>
        <p:txBody>
          <a:bodyPr/>
          <a:lstStyle/>
          <a:p>
            <a:pPr algn="l"/>
            <a:r>
              <a:rPr lang="en-US" dirty="0"/>
              <a:t>Firebase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1092989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Authentication</a:t>
            </a:r>
            <a:endParaRPr lang="hu-HU" sz="2800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Real Time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Database</a:t>
            </a:r>
            <a:endParaRPr lang="hu-HU" sz="2800" b="0" i="0" dirty="0">
              <a:solidFill>
                <a:srgbClr val="000000"/>
              </a:solidFill>
              <a:effectLst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000000"/>
                </a:solidFill>
              </a:rPr>
              <a:t>Cloud</a:t>
            </a:r>
            <a:r>
              <a:rPr lang="hu-HU" sz="2800" dirty="0">
                <a:solidFill>
                  <a:srgbClr val="000000"/>
                </a:solidFill>
              </a:rPr>
              <a:t> Storage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 err="1">
                <a:solidFill>
                  <a:srgbClr val="000000"/>
                </a:solidFill>
                <a:effectLst/>
              </a:rPr>
              <a:t>Crashlytics</a:t>
            </a:r>
            <a:endParaRPr lang="hu-HU" sz="2800" b="0" i="0" dirty="0">
              <a:solidFill>
                <a:srgbClr val="000000"/>
              </a:solidFill>
              <a:effectLst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000000"/>
                </a:solidFill>
              </a:rPr>
              <a:t>Analytics</a:t>
            </a:r>
            <a:endParaRPr lang="hu-HU" sz="2800" dirty="0">
              <a:solidFill>
                <a:srgbClr val="000000"/>
              </a:solidFill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000000"/>
                </a:solidFill>
              </a:rPr>
              <a:t>Cloud</a:t>
            </a:r>
            <a:r>
              <a:rPr lang="hu-HU" sz="2800" dirty="0">
                <a:solidFill>
                  <a:srgbClr val="000000"/>
                </a:solidFill>
              </a:rPr>
              <a:t> </a:t>
            </a:r>
            <a:r>
              <a:rPr lang="hu-HU" sz="2800" dirty="0" err="1">
                <a:solidFill>
                  <a:srgbClr val="000000"/>
                </a:solidFill>
              </a:rPr>
              <a:t>Messaging</a:t>
            </a:r>
            <a:r>
              <a:rPr lang="hu-HU" sz="2800" dirty="0">
                <a:solidFill>
                  <a:srgbClr val="000000"/>
                </a:solidFill>
              </a:rPr>
              <a:t> (</a:t>
            </a:r>
            <a:r>
              <a:rPr lang="hu-HU" sz="2800" dirty="0" err="1">
                <a:solidFill>
                  <a:srgbClr val="000000"/>
                </a:solidFill>
              </a:rPr>
              <a:t>push</a:t>
            </a:r>
            <a:r>
              <a:rPr lang="hu-HU" sz="2800" dirty="0">
                <a:solidFill>
                  <a:srgbClr val="000000"/>
                </a:solidFill>
              </a:rPr>
              <a:t> </a:t>
            </a:r>
            <a:r>
              <a:rPr lang="hu-HU" sz="2800" dirty="0" err="1">
                <a:solidFill>
                  <a:srgbClr val="000000"/>
                </a:solidFill>
              </a:rPr>
              <a:t>notificationök</a:t>
            </a:r>
            <a:r>
              <a:rPr lang="hu-HU" sz="2800" dirty="0">
                <a:solidFill>
                  <a:srgbClr val="000000"/>
                </a:solidFill>
              </a:rPr>
              <a:t>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000000"/>
                </a:solidFill>
              </a:rPr>
              <a:t>In-App </a:t>
            </a:r>
            <a:r>
              <a:rPr lang="hu-HU" sz="2800" dirty="0" err="1">
                <a:solidFill>
                  <a:srgbClr val="000000"/>
                </a:solidFill>
              </a:rPr>
              <a:t>Messaging</a:t>
            </a:r>
            <a:endParaRPr lang="hu-HU" sz="2800" dirty="0">
              <a:solidFill>
                <a:srgbClr val="000000"/>
              </a:solidFill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Stb.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b="0" i="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C11AB6-19E6-431F-9F59-3D2D550D005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377D84-89AB-44F9-8FBA-10E3E9CD4988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7014480C-4A95-4401-A74F-D38A7BF22C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878C83A-978F-4A8F-9EBC-81D10994F0E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C58B07A-A8D7-4860-85A5-09A1CA2372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D974FC97-F060-476F-8B78-4BB3B09CDB6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502B6E-D7C7-41BA-B841-4E20BFBBED38}"/>
              </a:ext>
            </a:extLst>
          </p:cNvPr>
          <p:cNvSpPr txBox="1"/>
          <p:nvPr/>
        </p:nvSpPr>
        <p:spPr>
          <a:xfrm>
            <a:off x="7360591" y="3109622"/>
            <a:ext cx="4277226" cy="73994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60000" lnSpcReduction="20000"/>
          </a:bodyPr>
          <a:lstStyle/>
          <a:p>
            <a:pPr algn="r"/>
            <a:r>
              <a:rPr lang="en-US" sz="4300" b="1" dirty="0">
                <a:solidFill>
                  <a:srgbClr val="C00000"/>
                </a:solidFill>
                <a:latin typeface="+mn-lt"/>
                <a:hlinkClick r:id="rId8"/>
              </a:rPr>
              <a:t>https://firebase.google.com/</a:t>
            </a:r>
            <a:endParaRPr lang="en-US" sz="43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693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927600" cy="527050"/>
          </a:xfrm>
        </p:spPr>
        <p:txBody>
          <a:bodyPr/>
          <a:lstStyle/>
          <a:p>
            <a:pPr algn="l"/>
            <a:r>
              <a:rPr lang="en-US" dirty="0"/>
              <a:t>Firebase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1092989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Authentication</a:t>
            </a:r>
            <a:endParaRPr lang="hu-HU" sz="2800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Real Time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Database</a:t>
            </a:r>
            <a:endParaRPr lang="hu-HU" sz="2800" b="0" i="0" dirty="0">
              <a:solidFill>
                <a:srgbClr val="000000"/>
              </a:solidFill>
              <a:effectLst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000000"/>
                </a:solidFill>
              </a:rPr>
              <a:t>Cloud</a:t>
            </a:r>
            <a:r>
              <a:rPr lang="hu-HU" sz="2800" dirty="0">
                <a:solidFill>
                  <a:srgbClr val="000000"/>
                </a:solidFill>
              </a:rPr>
              <a:t> Storage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 err="1">
                <a:solidFill>
                  <a:srgbClr val="000000"/>
                </a:solidFill>
                <a:effectLst/>
              </a:rPr>
              <a:t>Crashlytics</a:t>
            </a:r>
            <a:endParaRPr lang="hu-HU" sz="2800" b="0" i="0" dirty="0">
              <a:solidFill>
                <a:srgbClr val="000000"/>
              </a:solidFill>
              <a:effectLst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000000"/>
                </a:solidFill>
              </a:rPr>
              <a:t>Analytics</a:t>
            </a:r>
            <a:endParaRPr lang="hu-HU" sz="2800" dirty="0">
              <a:solidFill>
                <a:srgbClr val="000000"/>
              </a:solidFill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000000"/>
                </a:solidFill>
              </a:rPr>
              <a:t>Cloud</a:t>
            </a:r>
            <a:r>
              <a:rPr lang="hu-HU" sz="2800" dirty="0">
                <a:solidFill>
                  <a:srgbClr val="000000"/>
                </a:solidFill>
              </a:rPr>
              <a:t> </a:t>
            </a:r>
            <a:r>
              <a:rPr lang="hu-HU" sz="2800" dirty="0" err="1">
                <a:solidFill>
                  <a:srgbClr val="000000"/>
                </a:solidFill>
              </a:rPr>
              <a:t>Messaging</a:t>
            </a:r>
            <a:r>
              <a:rPr lang="hu-HU" sz="2800" dirty="0">
                <a:solidFill>
                  <a:srgbClr val="000000"/>
                </a:solidFill>
              </a:rPr>
              <a:t> (</a:t>
            </a:r>
            <a:r>
              <a:rPr lang="hu-HU" sz="2800" dirty="0" err="1">
                <a:solidFill>
                  <a:srgbClr val="000000"/>
                </a:solidFill>
              </a:rPr>
              <a:t>push</a:t>
            </a:r>
            <a:r>
              <a:rPr lang="hu-HU" sz="2800" dirty="0">
                <a:solidFill>
                  <a:srgbClr val="000000"/>
                </a:solidFill>
              </a:rPr>
              <a:t> </a:t>
            </a:r>
            <a:r>
              <a:rPr lang="hu-HU" sz="2800" dirty="0" err="1">
                <a:solidFill>
                  <a:srgbClr val="000000"/>
                </a:solidFill>
              </a:rPr>
              <a:t>notificationök</a:t>
            </a:r>
            <a:r>
              <a:rPr lang="hu-HU" sz="2800" dirty="0">
                <a:solidFill>
                  <a:srgbClr val="000000"/>
                </a:solidFill>
              </a:rPr>
              <a:t>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000000"/>
                </a:solidFill>
              </a:rPr>
              <a:t>In-App </a:t>
            </a:r>
            <a:r>
              <a:rPr lang="hu-HU" sz="2800" dirty="0" err="1">
                <a:solidFill>
                  <a:srgbClr val="000000"/>
                </a:solidFill>
              </a:rPr>
              <a:t>Messaging</a:t>
            </a:r>
            <a:endParaRPr lang="hu-HU" sz="2800" dirty="0">
              <a:solidFill>
                <a:srgbClr val="000000"/>
              </a:solidFill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Stb.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b="0" i="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C11AB6-19E6-431F-9F59-3D2D550D005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377D84-89AB-44F9-8FBA-10E3E9CD4988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7014480C-4A95-4401-A74F-D38A7BF22C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878C83A-978F-4A8F-9EBC-81D10994F0E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C58B07A-A8D7-4860-85A5-09A1CA2372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D974FC97-F060-476F-8B78-4BB3B09CDB6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502B6E-D7C7-41BA-B841-4E20BFBBED38}"/>
              </a:ext>
            </a:extLst>
          </p:cNvPr>
          <p:cNvSpPr txBox="1"/>
          <p:nvPr/>
        </p:nvSpPr>
        <p:spPr>
          <a:xfrm>
            <a:off x="7360591" y="3109622"/>
            <a:ext cx="4277226" cy="73994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60000" lnSpcReduction="20000"/>
          </a:bodyPr>
          <a:lstStyle/>
          <a:p>
            <a:pPr algn="r"/>
            <a:r>
              <a:rPr lang="en-US" sz="4300" b="1" dirty="0">
                <a:solidFill>
                  <a:srgbClr val="C00000"/>
                </a:solidFill>
                <a:latin typeface="+mn-lt"/>
                <a:hlinkClick r:id="rId8"/>
              </a:rPr>
              <a:t>https://firebase.google.com/</a:t>
            </a:r>
            <a:endParaRPr lang="en-US" sz="43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876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927600" cy="527050"/>
          </a:xfrm>
        </p:spPr>
        <p:txBody>
          <a:bodyPr/>
          <a:lstStyle/>
          <a:p>
            <a:pPr algn="l"/>
            <a:r>
              <a:rPr lang="hu-HU" dirty="0" err="1"/>
              <a:t>FlutterFire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1092989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 </a:t>
            </a:r>
            <a:r>
              <a:rPr lang="hu-HU" sz="2800" dirty="0" err="1"/>
              <a:t>Firebase</a:t>
            </a:r>
            <a:r>
              <a:rPr lang="hu-HU" sz="2800" dirty="0"/>
              <a:t> szolgáltatásainak </a:t>
            </a:r>
            <a:r>
              <a:rPr lang="hu-HU" sz="2800" dirty="0" err="1"/>
              <a:t>Flutter</a:t>
            </a:r>
            <a:r>
              <a:rPr lang="hu-HU" sz="2800" dirty="0"/>
              <a:t> implementációi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Szolgáltatásonként külön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package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 és külön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setup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 lépések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000000"/>
                </a:solidFill>
              </a:rPr>
              <a:t>Nagyjából egységes kinézetű API-k</a:t>
            </a:r>
          </a:p>
          <a:p>
            <a:pPr marL="971550" lvl="1" indent="-514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Szolgáltatásonként 1-1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singleton</a:t>
            </a:r>
            <a:endParaRPr lang="hu-HU" sz="2800" b="0" i="0" dirty="0">
              <a:solidFill>
                <a:srgbClr val="000000"/>
              </a:solidFill>
              <a:effectLst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b="0" i="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C11AB6-19E6-431F-9F59-3D2D550D005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377D84-89AB-44F9-8FBA-10E3E9CD4988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7014480C-4A95-4401-A74F-D38A7BF22C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878C83A-978F-4A8F-9EBC-81D10994F0E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C58B07A-A8D7-4860-85A5-09A1CA2372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D974FC97-F060-476F-8B78-4BB3B09CDB6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502B6E-D7C7-41BA-B841-4E20BFBBED38}"/>
              </a:ext>
            </a:extLst>
          </p:cNvPr>
          <p:cNvSpPr txBox="1"/>
          <p:nvPr/>
        </p:nvSpPr>
        <p:spPr>
          <a:xfrm>
            <a:off x="7360591" y="4162385"/>
            <a:ext cx="4277226" cy="73994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60000" lnSpcReduction="20000"/>
          </a:bodyPr>
          <a:lstStyle/>
          <a:p>
            <a:pPr algn="r"/>
            <a:r>
              <a:rPr lang="en-US" sz="4300" b="1" dirty="0">
                <a:solidFill>
                  <a:srgbClr val="C00000"/>
                </a:solidFill>
                <a:latin typeface="+mn-lt"/>
                <a:hlinkClick r:id="rId8"/>
              </a:rPr>
              <a:t>https://firebase.flutter.dev/</a:t>
            </a:r>
            <a:endParaRPr lang="en-US" sz="43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182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927600" cy="527050"/>
          </a:xfrm>
        </p:spPr>
        <p:txBody>
          <a:bodyPr/>
          <a:lstStyle/>
          <a:p>
            <a:pPr algn="l"/>
            <a:r>
              <a:rPr lang="hu-HU" dirty="0" err="1"/>
              <a:t>FlutterFire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1092989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 </a:t>
            </a:r>
            <a:r>
              <a:rPr lang="hu-HU" sz="2800" dirty="0" err="1"/>
              <a:t>Firebase</a:t>
            </a:r>
            <a:r>
              <a:rPr lang="hu-HU" sz="2800" dirty="0"/>
              <a:t> szolgáltatásainak </a:t>
            </a:r>
            <a:r>
              <a:rPr lang="hu-HU" sz="2800" dirty="0" err="1"/>
              <a:t>Flutter</a:t>
            </a:r>
            <a:r>
              <a:rPr lang="hu-HU" sz="2800" dirty="0"/>
              <a:t> implementációi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Szolgáltatásonként külön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package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-ek és külön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setup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 lépések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000000"/>
                </a:solidFill>
              </a:rPr>
              <a:t>Nagyjából egységes kinézetű API-k</a:t>
            </a:r>
          </a:p>
          <a:p>
            <a:pPr marL="971550" lvl="1" indent="-514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Szolgáltatásonként 1-1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singleton</a:t>
            </a:r>
            <a:endParaRPr lang="hu-HU" sz="2800" b="0" i="0" dirty="0">
              <a:solidFill>
                <a:srgbClr val="000000"/>
              </a:solidFill>
              <a:effectLst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b="0" i="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C11AB6-19E6-431F-9F59-3D2D550D005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377D84-89AB-44F9-8FBA-10E3E9CD4988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7014480C-4A95-4401-A74F-D38A7BF22C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878C83A-978F-4A8F-9EBC-81D10994F0E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C58B07A-A8D7-4860-85A5-09A1CA2372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D974FC97-F060-476F-8B78-4BB3B09CDB6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502B6E-D7C7-41BA-B841-4E20BFBBED38}"/>
              </a:ext>
            </a:extLst>
          </p:cNvPr>
          <p:cNvSpPr txBox="1"/>
          <p:nvPr/>
        </p:nvSpPr>
        <p:spPr>
          <a:xfrm>
            <a:off x="7360591" y="4162385"/>
            <a:ext cx="4277226" cy="73994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60000" lnSpcReduction="20000"/>
          </a:bodyPr>
          <a:lstStyle/>
          <a:p>
            <a:pPr algn="r"/>
            <a:r>
              <a:rPr lang="en-US" sz="4300" b="1" dirty="0">
                <a:solidFill>
                  <a:srgbClr val="C00000"/>
                </a:solidFill>
                <a:latin typeface="+mn-lt"/>
                <a:hlinkClick r:id="rId8"/>
              </a:rPr>
              <a:t>https://firebase.flutter.dev/</a:t>
            </a:r>
            <a:endParaRPr lang="en-US" sz="43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085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927600" cy="527050"/>
          </a:xfrm>
        </p:spPr>
        <p:txBody>
          <a:bodyPr/>
          <a:lstStyle/>
          <a:p>
            <a:pPr algn="l"/>
            <a:r>
              <a:rPr lang="hu-HU" dirty="0" err="1"/>
              <a:t>FlutterForum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1092989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Authentication</a:t>
            </a:r>
            <a:endParaRPr lang="hu-HU" sz="2800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Real Time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Database</a:t>
            </a:r>
            <a:endParaRPr lang="hu-HU" sz="2800" b="0" i="0" dirty="0">
              <a:solidFill>
                <a:srgbClr val="000000"/>
              </a:solidFill>
              <a:effectLst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000000"/>
                </a:solidFill>
              </a:rPr>
              <a:t>Cloud</a:t>
            </a:r>
            <a:r>
              <a:rPr lang="hu-HU" sz="2800" dirty="0">
                <a:solidFill>
                  <a:srgbClr val="000000"/>
                </a:solidFill>
              </a:rPr>
              <a:t> Storage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000000"/>
                </a:solidFill>
              </a:rPr>
              <a:t>Crashlytics</a:t>
            </a:r>
            <a:endParaRPr lang="hu-HU" sz="28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hu-HU" sz="2800" b="0" i="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C11AB6-19E6-431F-9F59-3D2D550D005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377D84-89AB-44F9-8FBA-10E3E9CD4988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7014480C-4A95-4401-A74F-D38A7BF22C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878C83A-978F-4A8F-9EBC-81D10994F0E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C58B07A-A8D7-4860-85A5-09A1CA2372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D974FC97-F060-476F-8B78-4BB3B09CDB6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E3E7ED7-9CAA-403D-9937-0276960203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1788368"/>
            <a:ext cx="1874344" cy="36980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D73700-661D-4826-B5E8-D510F9BBE7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4844" y="1788367"/>
            <a:ext cx="2349311" cy="36980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540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A projektek elérhetősége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2989847"/>
            <a:ext cx="10367145" cy="34350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  <a:hlinkClick r:id="rId2"/>
              </a:rPr>
              <a:t>https://github.com/AutSoft/hwsw-2020-mobile-development-with-flutter/blob/master/0</a:t>
            </a:r>
            <a:r>
              <a:rPr lang="hu-HU" sz="2800" dirty="0">
                <a:latin typeface="+mn-lt"/>
                <a:hlinkClick r:id="rId2"/>
              </a:rPr>
              <a:t>6_Firebase</a:t>
            </a:r>
            <a:endParaRPr lang="en-GB" sz="2800" dirty="0"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A20BB5-0BAE-4E47-A419-0AFD4E366E3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ABCF054-2504-4D41-8A0B-C793AD975905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56BB695B-04BE-4CE4-8C5C-8F7C32BFCB8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13646B0-7ADF-4403-A03A-A1EE1E0464B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16F9B6F-8772-483E-BF6B-9753404745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40BEA0AC-0EE3-4A45-BA45-5252FED84D59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578885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Props1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8FF91B1-8754-4CD5-9632-EF0FFADF1D25}">
  <ds:schemaRefs>
    <ds:schemaRef ds:uri="3b382b5e-089d-4a4c-b0b2-43ff698eeff2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0445f70-e018-45db-813a-17a9f0ad85cf"/>
    <ds:schemaRef ds:uri="http://schemas.microsoft.com/office/2006/metadata/properties"/>
    <ds:schemaRef ds:uri="http://purl.org/dc/dcmitype/"/>
    <ds:schemaRef ds:uri="843bd4ae-105e-484a-97ba-9cfb3101a146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232</TotalTime>
  <Words>231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Juhos István</cp:lastModifiedBy>
  <cp:revision>24</cp:revision>
  <dcterms:created xsi:type="dcterms:W3CDTF">2020-09-07T00:46:43Z</dcterms:created>
  <dcterms:modified xsi:type="dcterms:W3CDTF">2020-09-30T15:03:29Z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