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sldIdLst>
    <p:sldId id="256" r:id="rId13"/>
    <p:sldId id="258" r:id="rId14"/>
    <p:sldId id="25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33826-BA26-44DD-AF6D-D8F6DEA6B163}" v="2" dt="2020-09-15T20:50:2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10" Type="http://schemas.openxmlformats.org/officeDocument/2006/relationships/slideMaster" Target="slideMasters/slideMaster6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os István" userId="63c6a087-886d-465d-b1d4-35988b278f78" providerId="ADAL" clId="{0443D5B2-256C-4432-AC15-362DF20AEDF8}"/>
    <pc:docChg chg="custSel modSld">
      <pc:chgData name="Juhos István" userId="63c6a087-886d-465d-b1d4-35988b278f78" providerId="ADAL" clId="{0443D5B2-256C-4432-AC15-362DF20AEDF8}" dt="2020-09-14T08:02:37.754" v="0" actId="478"/>
      <pc:docMkLst>
        <pc:docMk/>
      </pc:docMkLst>
      <pc:sldChg chg="delSp mod">
        <pc:chgData name="Juhos István" userId="63c6a087-886d-465d-b1d4-35988b278f78" providerId="ADAL" clId="{0443D5B2-256C-4432-AC15-362DF20AEDF8}" dt="2020-09-14T08:02:37.754" v="0" actId="478"/>
        <pc:sldMkLst>
          <pc:docMk/>
          <pc:sldMk cId="1754578885" sldId="259"/>
        </pc:sldMkLst>
        <pc:spChg chg="del">
          <ac:chgData name="Juhos István" userId="63c6a087-886d-465d-b1d4-35988b278f78" providerId="ADAL" clId="{0443D5B2-256C-4432-AC15-362DF20AEDF8}" dt="2020-09-14T08:02:37.754" v="0" actId="478"/>
          <ac:spMkLst>
            <pc:docMk/>
            <pc:sldMk cId="1754578885" sldId="259"/>
            <ac:spMk id="4" creationId="{AFBF5A66-6C3D-4602-99F6-5B93FD677802}"/>
          </ac:spMkLst>
        </pc:spChg>
      </pc:sldChg>
    </pc:docChg>
  </pc:docChgLst>
  <pc:docChgLst>
    <pc:chgData name="Juhos István" userId="63c6a087-886d-465d-b1d4-35988b278f78" providerId="ADAL" clId="{E0333826-BA26-44DD-AF6D-D8F6DEA6B163}"/>
    <pc:docChg chg="undo custSel delSld modSld">
      <pc:chgData name="Juhos István" userId="63c6a087-886d-465d-b1d4-35988b278f78" providerId="ADAL" clId="{E0333826-BA26-44DD-AF6D-D8F6DEA6B163}" dt="2020-09-16T12:05:13.322" v="449" actId="20577"/>
      <pc:docMkLst>
        <pc:docMk/>
      </pc:docMkLst>
      <pc:sldChg chg="addSp delSp modSp mod">
        <pc:chgData name="Juhos István" userId="63c6a087-886d-465d-b1d4-35988b278f78" providerId="ADAL" clId="{E0333826-BA26-44DD-AF6D-D8F6DEA6B163}" dt="2020-09-15T20:32:33.283" v="173" actId="1076"/>
        <pc:sldMkLst>
          <pc:docMk/>
          <pc:sldMk cId="3002505816" sldId="256"/>
        </pc:sldMkLst>
        <pc:spChg chg="mod">
          <ac:chgData name="Juhos István" userId="63c6a087-886d-465d-b1d4-35988b278f78" providerId="ADAL" clId="{E0333826-BA26-44DD-AF6D-D8F6DEA6B163}" dt="2020-09-15T20:30:27.849" v="116" actId="1076"/>
          <ac:spMkLst>
            <pc:docMk/>
            <pc:sldMk cId="3002505816" sldId="256"/>
            <ac:spMk id="2" creationId="{DF8A3264-D332-4674-A09C-E67CC907D82D}"/>
          </ac:spMkLst>
        </pc:spChg>
        <pc:spChg chg="mod">
          <ac:chgData name="Juhos István" userId="63c6a087-886d-465d-b1d4-35988b278f78" providerId="ADAL" clId="{E0333826-BA26-44DD-AF6D-D8F6DEA6B163}" dt="2020-09-15T20:30:46.138" v="121" actId="403"/>
          <ac:spMkLst>
            <pc:docMk/>
            <pc:sldMk cId="3002505816" sldId="256"/>
            <ac:spMk id="6" creationId="{8143B76E-9D5C-46A5-948F-665C95120F67}"/>
          </ac:spMkLst>
        </pc:spChg>
        <pc:spChg chg="mod">
          <ac:chgData name="Juhos István" userId="63c6a087-886d-465d-b1d4-35988b278f78" providerId="ADAL" clId="{E0333826-BA26-44DD-AF6D-D8F6DEA6B163}" dt="2020-09-15T20:30:58.398" v="124" actId="1076"/>
          <ac:spMkLst>
            <pc:docMk/>
            <pc:sldMk cId="3002505816" sldId="256"/>
            <ac:spMk id="8" creationId="{DD9A5D49-4D24-4408-963B-93FCA8E277BA}"/>
          </ac:spMkLst>
        </pc:spChg>
        <pc:spChg chg="mod">
          <ac:chgData name="Juhos István" userId="63c6a087-886d-465d-b1d4-35988b278f78" providerId="ADAL" clId="{E0333826-BA26-44DD-AF6D-D8F6DEA6B163}" dt="2020-09-15T20:30:42.665" v="119" actId="1076"/>
          <ac:spMkLst>
            <pc:docMk/>
            <pc:sldMk cId="3002505816" sldId="256"/>
            <ac:spMk id="9" creationId="{A132E097-8E72-4A17-9847-AC7AD6F8DDB8}"/>
          </ac:spMkLst>
        </pc:spChg>
        <pc:spChg chg="mod">
          <ac:chgData name="Juhos István" userId="63c6a087-886d-465d-b1d4-35988b278f78" providerId="ADAL" clId="{E0333826-BA26-44DD-AF6D-D8F6DEA6B163}" dt="2020-09-15T20:32:19.594" v="171" actId="1037"/>
          <ac:spMkLst>
            <pc:docMk/>
            <pc:sldMk cId="3002505816" sldId="256"/>
            <ac:spMk id="11" creationId="{568DB9F2-E3A1-43F0-AB3B-84649B6F26AA}"/>
          </ac:spMkLst>
        </pc:spChg>
        <pc:spChg chg="mod">
          <ac:chgData name="Juhos István" userId="63c6a087-886d-465d-b1d4-35988b278f78" providerId="ADAL" clId="{E0333826-BA26-44DD-AF6D-D8F6DEA6B163}" dt="2020-09-15T20:29:57.665" v="112"/>
          <ac:spMkLst>
            <pc:docMk/>
            <pc:sldMk cId="3002505816" sldId="256"/>
            <ac:spMk id="16" creationId="{184C1B16-ECB7-4138-980C-70BF2CDB17CD}"/>
          </ac:spMkLst>
        </pc:spChg>
        <pc:grpChg chg="add mod">
          <ac:chgData name="Juhos István" userId="63c6a087-886d-465d-b1d4-35988b278f78" providerId="ADAL" clId="{E0333826-BA26-44DD-AF6D-D8F6DEA6B163}" dt="2020-09-15T20:32:33.283" v="173" actId="1076"/>
          <ac:grpSpMkLst>
            <pc:docMk/>
            <pc:sldMk cId="3002505816" sldId="256"/>
            <ac:grpSpMk id="7" creationId="{BD181096-B21F-4AE7-BEF5-6F6E8F1E76C4}"/>
          </ac:grpSpMkLst>
        </pc:grpChg>
        <pc:grpChg chg="mod">
          <ac:chgData name="Juhos István" userId="63c6a087-886d-465d-b1d4-35988b278f78" providerId="ADAL" clId="{E0333826-BA26-44DD-AF6D-D8F6DEA6B163}" dt="2020-09-15T20:29:57.665" v="112"/>
          <ac:grpSpMkLst>
            <pc:docMk/>
            <pc:sldMk cId="3002505816" sldId="256"/>
            <ac:grpSpMk id="10" creationId="{9D63284B-84A8-4D0D-A3CC-7D5F6705CDBB}"/>
          </ac:grpSpMkLst>
        </pc:grpChg>
        <pc:grpChg chg="add del mod">
          <ac:chgData name="Juhos István" userId="63c6a087-886d-465d-b1d4-35988b278f78" providerId="ADAL" clId="{E0333826-BA26-44DD-AF6D-D8F6DEA6B163}" dt="2020-09-15T20:32:27.449" v="172" actId="478"/>
          <ac:grpSpMkLst>
            <pc:docMk/>
            <pc:sldMk cId="3002505816" sldId="256"/>
            <ac:grpSpMk id="15" creationId="{D1D0AF5A-2B5C-4DF0-A086-829FC8B54A49}"/>
          </ac:grpSpMkLst>
        </pc:grpChg>
        <pc:picChg chg="mod">
          <ac:chgData name="Juhos István" userId="63c6a087-886d-465d-b1d4-35988b278f78" providerId="ADAL" clId="{E0333826-BA26-44DD-AF6D-D8F6DEA6B163}" dt="2020-09-15T20:31:31.136" v="133" actId="14100"/>
          <ac:picMkLst>
            <pc:docMk/>
            <pc:sldMk cId="3002505816" sldId="256"/>
            <ac:picMk id="12" creationId="{A3AE8920-2E26-4524-8818-4FC8857EE4B4}"/>
          </ac:picMkLst>
        </pc:picChg>
        <pc:picChg chg="mod">
          <ac:chgData name="Juhos István" userId="63c6a087-886d-465d-b1d4-35988b278f78" providerId="ADAL" clId="{E0333826-BA26-44DD-AF6D-D8F6DEA6B163}" dt="2020-09-15T20:32:00.152" v="144" actId="1038"/>
          <ac:picMkLst>
            <pc:docMk/>
            <pc:sldMk cId="3002505816" sldId="256"/>
            <ac:picMk id="13" creationId="{24A161BB-DBA5-4259-8F87-80ECD8A958D1}"/>
          </ac:picMkLst>
        </pc:picChg>
        <pc:picChg chg="mod">
          <ac:chgData name="Juhos István" userId="63c6a087-886d-465d-b1d4-35988b278f78" providerId="ADAL" clId="{E0333826-BA26-44DD-AF6D-D8F6DEA6B163}" dt="2020-09-15T20:32:04.473" v="148" actId="1038"/>
          <ac:picMkLst>
            <pc:docMk/>
            <pc:sldMk cId="3002505816" sldId="256"/>
            <ac:picMk id="14" creationId="{6DCF58D1-6812-492F-B320-D122E4686F93}"/>
          </ac:picMkLst>
        </pc:picChg>
        <pc:picChg chg="mod">
          <ac:chgData name="Juhos István" userId="63c6a087-886d-465d-b1d4-35988b278f78" providerId="ADAL" clId="{E0333826-BA26-44DD-AF6D-D8F6DEA6B163}" dt="2020-09-15T20:29:57.665" v="112"/>
          <ac:picMkLst>
            <pc:docMk/>
            <pc:sldMk cId="3002505816" sldId="256"/>
            <ac:picMk id="17" creationId="{D3A82C7B-0084-4A5F-A1C5-FAF9E1FF5541}"/>
          </ac:picMkLst>
        </pc:picChg>
      </pc:sldChg>
      <pc:sldChg chg="del">
        <pc:chgData name="Juhos István" userId="63c6a087-886d-465d-b1d4-35988b278f78" providerId="ADAL" clId="{E0333826-BA26-44DD-AF6D-D8F6DEA6B163}" dt="2020-09-15T20:33:18.306" v="174" actId="47"/>
        <pc:sldMkLst>
          <pc:docMk/>
          <pc:sldMk cId="3064947701" sldId="257"/>
        </pc:sldMkLst>
      </pc:sldChg>
      <pc:sldChg chg="delSp modSp mod">
        <pc:chgData name="Juhos István" userId="63c6a087-886d-465d-b1d4-35988b278f78" providerId="ADAL" clId="{E0333826-BA26-44DD-AF6D-D8F6DEA6B163}" dt="2020-09-16T12:05:13.322" v="449" actId="20577"/>
        <pc:sldMkLst>
          <pc:docMk/>
          <pc:sldMk cId="3209778545" sldId="258"/>
        </pc:sldMkLst>
        <pc:spChg chg="del">
          <ac:chgData name="Juhos István" userId="63c6a087-886d-465d-b1d4-35988b278f78" providerId="ADAL" clId="{E0333826-BA26-44DD-AF6D-D8F6DEA6B163}" dt="2020-09-15T20:34:08.656" v="175" actId="478"/>
          <ac:spMkLst>
            <pc:docMk/>
            <pc:sldMk cId="3209778545" sldId="258"/>
            <ac:spMk id="4" creationId="{AFBF5A66-6C3D-4602-99F6-5B93FD677802}"/>
          </ac:spMkLst>
        </pc:spChg>
        <pc:spChg chg="mod">
          <ac:chgData name="Juhos István" userId="63c6a087-886d-465d-b1d4-35988b278f78" providerId="ADAL" clId="{E0333826-BA26-44DD-AF6D-D8F6DEA6B163}" dt="2020-09-16T12:05:13.322" v="449" actId="20577"/>
          <ac:spMkLst>
            <pc:docMk/>
            <pc:sldMk cId="3209778545" sldId="258"/>
            <ac:spMk id="5" creationId="{D457C88C-4FD4-4D03-B652-03C5340D587B}"/>
          </ac:spMkLst>
        </pc:spChg>
      </pc:sldChg>
      <pc:sldChg chg="delSp modSp mod">
        <pc:chgData name="Juhos István" userId="63c6a087-886d-465d-b1d4-35988b278f78" providerId="ADAL" clId="{E0333826-BA26-44DD-AF6D-D8F6DEA6B163}" dt="2020-09-15T20:50:09.458" v="425" actId="14100"/>
        <pc:sldMkLst>
          <pc:docMk/>
          <pc:sldMk cId="1754578885" sldId="259"/>
        </pc:sldMkLst>
        <pc:spChg chg="mod">
          <ac:chgData name="Juhos István" userId="63c6a087-886d-465d-b1d4-35988b278f78" providerId="ADAL" clId="{E0333826-BA26-44DD-AF6D-D8F6DEA6B163}" dt="2020-09-15T20:49:35.293" v="419" actId="20577"/>
          <ac:spMkLst>
            <pc:docMk/>
            <pc:sldMk cId="1754578885" sldId="259"/>
            <ac:spMk id="2" creationId="{DF8A3264-D332-4674-A09C-E67CC907D82D}"/>
          </ac:spMkLst>
        </pc:spChg>
        <pc:spChg chg="mod">
          <ac:chgData name="Juhos István" userId="63c6a087-886d-465d-b1d4-35988b278f78" providerId="ADAL" clId="{E0333826-BA26-44DD-AF6D-D8F6DEA6B163}" dt="2020-09-15T20:50:09.458" v="425" actId="14100"/>
          <ac:spMkLst>
            <pc:docMk/>
            <pc:sldMk cId="1754578885" sldId="259"/>
            <ac:spMk id="5" creationId="{D457C88C-4FD4-4D03-B652-03C5340D587B}"/>
          </ac:spMkLst>
        </pc:spChg>
        <pc:graphicFrameChg chg="del">
          <ac:chgData name="Juhos István" userId="63c6a087-886d-465d-b1d4-35988b278f78" providerId="ADAL" clId="{E0333826-BA26-44DD-AF6D-D8F6DEA6B163}" dt="2020-09-15T20:49:43.067" v="422" actId="478"/>
          <ac:graphicFrameMkLst>
            <pc:docMk/>
            <pc:sldMk cId="1754578885" sldId="259"/>
            <ac:graphicFrameMk id="8" creationId="{9617F842-E685-4794-96E3-E51D5086DC4D}"/>
          </ac:graphicFrameMkLst>
        </pc:graphicFrameChg>
        <pc:picChg chg="del">
          <ac:chgData name="Juhos István" userId="63c6a087-886d-465d-b1d4-35988b278f78" providerId="ADAL" clId="{E0333826-BA26-44DD-AF6D-D8F6DEA6B163}" dt="2020-09-15T20:49:43.067" v="422" actId="478"/>
          <ac:picMkLst>
            <pc:docMk/>
            <pc:sldMk cId="1754578885" sldId="259"/>
            <ac:picMk id="3" creationId="{3DE8E009-FDAD-4911-97D0-A097164E7CDE}"/>
          </ac:picMkLst>
        </pc:picChg>
      </pc:sldChg>
      <pc:sldChg chg="del">
        <pc:chgData name="Juhos István" userId="63c6a087-886d-465d-b1d4-35988b278f78" providerId="ADAL" clId="{E0333826-BA26-44DD-AF6D-D8F6DEA6B163}" dt="2020-09-15T20:50:41.996" v="426" actId="47"/>
        <pc:sldMkLst>
          <pc:docMk/>
          <pc:sldMk cId="1320335362" sldId="788"/>
        </pc:sldMkLst>
      </pc:sldChg>
      <pc:sldChg chg="del">
        <pc:chgData name="Juhos István" userId="63c6a087-886d-465d-b1d4-35988b278f78" providerId="ADAL" clId="{E0333826-BA26-44DD-AF6D-D8F6DEA6B163}" dt="2020-09-15T20:50:41.996" v="426" actId="47"/>
        <pc:sldMkLst>
          <pc:docMk/>
          <pc:sldMk cId="1156098806" sldId="789"/>
        </pc:sldMkLst>
      </pc:sldChg>
      <pc:sldChg chg="del">
        <pc:chgData name="Juhos István" userId="63c6a087-886d-465d-b1d4-35988b278f78" providerId="ADAL" clId="{E0333826-BA26-44DD-AF6D-D8F6DEA6B163}" dt="2020-09-15T20:50:43.813" v="427" actId="47"/>
        <pc:sldMkLst>
          <pc:docMk/>
          <pc:sldMk cId="4266059246" sldId="7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Kép 7" descr="A képen rajz látható&#10;&#10;Automatikusan generált leírás">
            <a:extLst>
              <a:ext uri="{FF2B5EF4-FFF2-40B4-BE49-F238E27FC236}">
                <a16:creationId xmlns:a16="http://schemas.microsoft.com/office/drawing/2014/main" id="{95DBD1C4-CE54-4EAB-AFAA-6CEB98432C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4" y="-80365"/>
            <a:ext cx="3775073" cy="21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tSoft/hwsw-2020-mobile-development-with-flutter/tree/master/02_UI_widget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3165475"/>
            <a:ext cx="4495800" cy="527050"/>
          </a:xfrm>
        </p:spPr>
        <p:txBody>
          <a:bodyPr/>
          <a:lstStyle/>
          <a:p>
            <a:pPr algn="l"/>
            <a:r>
              <a:rPr lang="en-US" sz="5400" dirty="0"/>
              <a:t>HWSW Flutter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80104" y="3954544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dirty="0"/>
              <a:t>UI </a:t>
            </a:r>
            <a:r>
              <a:rPr lang="hu-HU" sz="2800" dirty="0" err="1"/>
              <a:t>widgetek</a:t>
            </a:r>
            <a:r>
              <a:rPr lang="hu-HU" sz="2800" dirty="0"/>
              <a:t> bemutatása</a:t>
            </a:r>
          </a:p>
          <a:p>
            <a:pPr algn="l"/>
            <a:r>
              <a:rPr lang="hu-HU" sz="2800" dirty="0"/>
              <a:t>Egyszerű és gyors UI felépítés</a:t>
            </a:r>
            <a:endParaRPr lang="en-US" sz="2800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191" y="4952028"/>
            <a:ext cx="3897312" cy="814388"/>
          </a:xfrm>
        </p:spPr>
        <p:txBody>
          <a:bodyPr/>
          <a:lstStyle/>
          <a:p>
            <a:pPr algn="l"/>
            <a:r>
              <a:rPr lang="hu-HU" dirty="0"/>
              <a:t>Juhos István</a:t>
            </a:r>
            <a:endParaRPr lang="en-GB" dirty="0"/>
          </a:p>
          <a:p>
            <a:pPr algn="l"/>
            <a:r>
              <a:rPr lang="hu-HU" dirty="0" err="1"/>
              <a:t>juhos.istvan</a:t>
            </a:r>
            <a:r>
              <a:rPr lang="en-GB" dirty="0"/>
              <a:t>@aut</a:t>
            </a:r>
            <a:r>
              <a:rPr lang="hu-HU" dirty="0" err="1"/>
              <a:t>soft</a:t>
            </a:r>
            <a:r>
              <a:rPr lang="en-GB" dirty="0"/>
              <a:t>.hu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181096-B21F-4AE7-BEF5-6F6E8F1E76C4}"/>
              </a:ext>
            </a:extLst>
          </p:cNvPr>
          <p:cNvGrpSpPr/>
          <p:nvPr/>
        </p:nvGrpSpPr>
        <p:grpSpPr>
          <a:xfrm>
            <a:off x="614191" y="5714918"/>
            <a:ext cx="2302937" cy="437937"/>
            <a:chOff x="6390617" y="6265644"/>
            <a:chExt cx="2302937" cy="437937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3284B-84A8-4D0D-A3CC-7D5F6705CDBB}"/>
                </a:ext>
              </a:extLst>
            </p:cNvPr>
            <p:cNvGrpSpPr/>
            <p:nvPr userDrawn="1"/>
          </p:nvGrpSpPr>
          <p:grpSpPr>
            <a:xfrm>
              <a:off x="6390617" y="6265644"/>
              <a:ext cx="860407" cy="437937"/>
              <a:chOff x="8383299" y="6307112"/>
              <a:chExt cx="811337" cy="390218"/>
            </a:xfrm>
          </p:grpSpPr>
          <p:pic>
            <p:nvPicPr>
              <p:cNvPr id="12" name="Picture 11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A3AE8920-2E26-4524-8818-4FC8857EE4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99" y="6307112"/>
                <a:ext cx="390220" cy="390218"/>
              </a:xfrm>
              <a:prstGeom prst="rect">
                <a:avLst/>
              </a:prstGeom>
            </p:spPr>
          </p:pic>
          <p:pic>
            <p:nvPicPr>
              <p:cNvPr id="13" name="Picture 1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4A161BB-DBA5-4259-8F87-80ECD8A958D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1709" y="6400384"/>
                <a:ext cx="204775" cy="194314"/>
              </a:xfrm>
              <a:prstGeom prst="rect">
                <a:avLst/>
              </a:prstGeom>
            </p:spPr>
          </p:pic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DCF58D1-6812-492F-B320-D122E4686F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138" y="6400384"/>
                <a:ext cx="213498" cy="213496"/>
              </a:xfrm>
              <a:prstGeom prst="rect">
                <a:avLst/>
              </a:prstGeom>
            </p:spPr>
          </p:pic>
        </p:grpSp>
        <p:sp>
          <p:nvSpPr>
            <p:cNvPr id="11" name="Szövegdoboz 9">
              <a:extLst>
                <a:ext uri="{FF2B5EF4-FFF2-40B4-BE49-F238E27FC236}">
                  <a16:creationId xmlns:a16="http://schemas.microsoft.com/office/drawing/2014/main" id="{568DB9F2-E3A1-43F0-AB3B-84649B6F26AA}"/>
                </a:ext>
              </a:extLst>
            </p:cNvPr>
            <p:cNvSpPr txBox="1"/>
            <p:nvPr userDrawn="1"/>
          </p:nvSpPr>
          <p:spPr>
            <a:xfrm>
              <a:off x="7196107" y="6285457"/>
              <a:ext cx="14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>
                  <a:solidFill>
                    <a:schemeClr val="bg1">
                      <a:lumMod val="65000"/>
                    </a:schemeClr>
                  </a:solidFill>
                  <a:ea typeface="Source Sans Pro" panose="020B0503030403020204" pitchFamily="34" charset="0"/>
                </a:rPr>
                <a:t>stewemetal</a:t>
              </a:r>
              <a:endParaRPr lang="hu-HU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en-US" dirty="0" err="1"/>
              <a:t>Tartalom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+mn-lt"/>
              </a:rPr>
              <a:t>Ismerkedés a deklaratív UI felépítéssel és alap UI </a:t>
            </a:r>
            <a:r>
              <a:rPr lang="hu-HU" sz="2800" dirty="0" err="1">
                <a:latin typeface="+mn-lt"/>
              </a:rPr>
              <a:t>widgetekkel</a:t>
            </a:r>
            <a:endParaRPr lang="hu-HU" sz="28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hu-HU" sz="2800" dirty="0">
              <a:latin typeface="+mn-lt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Felhasználói adatbevitelre szolgáló </a:t>
            </a:r>
            <a:r>
              <a:rPr lang="hu-HU" sz="2800" dirty="0" err="1"/>
              <a:t>widgetek</a:t>
            </a:r>
            <a:r>
              <a:rPr lang="hu-HU" sz="2800" dirty="0"/>
              <a:t> és kezelésük megismerése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+mn-lt"/>
              </a:rPr>
              <a:t>Ismerkedés elrendezésekkel és Material Design elemeket megvalósító </a:t>
            </a:r>
            <a:r>
              <a:rPr lang="hu-HU" sz="2800" dirty="0" err="1">
                <a:latin typeface="+mn-lt"/>
              </a:rPr>
              <a:t>widgetekkel</a:t>
            </a:r>
            <a:endParaRPr lang="en-GB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977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 projektek elérhetősége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2989847"/>
            <a:ext cx="10367145" cy="34350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  <a:hlinkClick r:id="rId2"/>
              </a:rPr>
              <a:t>https://github.com/AutSoft/hwsw-2020-mobile-development-with-flutter/tree/master/02_UI_widgets</a:t>
            </a:r>
            <a:endParaRPr lang="en-GB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578885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Props1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75</TotalTime>
  <Words>68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Juhos István</cp:lastModifiedBy>
  <cp:revision>6</cp:revision>
  <dcterms:created xsi:type="dcterms:W3CDTF">2020-09-07T00:46:43Z</dcterms:created>
  <dcterms:modified xsi:type="dcterms:W3CDTF">2020-09-16T12:05:23Z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