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  <p:sldMasterId id="2147483653" r:id="rId6"/>
    <p:sldMasterId id="2147483656" r:id="rId7"/>
    <p:sldMasterId id="2147483659" r:id="rId8"/>
    <p:sldMasterId id="2147483663" r:id="rId9"/>
    <p:sldMasterId id="2147483673" r:id="rId10"/>
    <p:sldMasterId id="2147483680" r:id="rId11"/>
    <p:sldMasterId id="2147483683" r:id="rId12"/>
  </p:sldMasterIdLst>
  <p:sldIdLst>
    <p:sldId id="256" r:id="rId13"/>
    <p:sldId id="258" r:id="rId14"/>
    <p:sldId id="259" r:id="rId15"/>
    <p:sldId id="260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333826-BA26-44DD-AF6D-D8F6DEA6B163}" v="2" dt="2020-09-15T20:50:27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07" autoAdjust="0"/>
    <p:restoredTop sz="94660"/>
  </p:normalViewPr>
  <p:slideViewPr>
    <p:cSldViewPr snapToGrid="0">
      <p:cViewPr varScale="1">
        <p:scale>
          <a:sx n="76" d="100"/>
          <a:sy n="76" d="100"/>
        </p:scale>
        <p:origin x="9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3.xml"/><Relationship Id="rId10" Type="http://schemas.openxmlformats.org/officeDocument/2006/relationships/slideMaster" Target="slideMasters/slideMaster6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hos István" userId="63c6a087-886d-465d-b1d4-35988b278f78" providerId="ADAL" clId="{0443D5B2-256C-4432-AC15-362DF20AEDF8}"/>
    <pc:docChg chg="custSel modSld">
      <pc:chgData name="Juhos István" userId="63c6a087-886d-465d-b1d4-35988b278f78" providerId="ADAL" clId="{0443D5B2-256C-4432-AC15-362DF20AEDF8}" dt="2020-09-14T08:02:37.754" v="0" actId="478"/>
      <pc:docMkLst>
        <pc:docMk/>
      </pc:docMkLst>
      <pc:sldChg chg="delSp mod">
        <pc:chgData name="Juhos István" userId="63c6a087-886d-465d-b1d4-35988b278f78" providerId="ADAL" clId="{0443D5B2-256C-4432-AC15-362DF20AEDF8}" dt="2020-09-14T08:02:37.754" v="0" actId="478"/>
        <pc:sldMkLst>
          <pc:docMk/>
          <pc:sldMk cId="1754578885" sldId="259"/>
        </pc:sldMkLst>
        <pc:spChg chg="del">
          <ac:chgData name="Juhos István" userId="63c6a087-886d-465d-b1d4-35988b278f78" providerId="ADAL" clId="{0443D5B2-256C-4432-AC15-362DF20AEDF8}" dt="2020-09-14T08:02:37.754" v="0" actId="478"/>
          <ac:spMkLst>
            <pc:docMk/>
            <pc:sldMk cId="1754578885" sldId="259"/>
            <ac:spMk id="4" creationId="{AFBF5A66-6C3D-4602-99F6-5B93FD677802}"/>
          </ac:spMkLst>
        </pc:spChg>
      </pc:sldChg>
    </pc:docChg>
  </pc:docChgLst>
  <pc:docChgLst>
    <pc:chgData name="Juhos István" userId="63c6a087-886d-465d-b1d4-35988b278f78" providerId="ADAL" clId="{E0333826-BA26-44DD-AF6D-D8F6DEA6B163}"/>
    <pc:docChg chg="undo custSel delSld modSld">
      <pc:chgData name="Juhos István" userId="63c6a087-886d-465d-b1d4-35988b278f78" providerId="ADAL" clId="{E0333826-BA26-44DD-AF6D-D8F6DEA6B163}" dt="2020-09-16T12:05:13.322" v="449" actId="20577"/>
      <pc:docMkLst>
        <pc:docMk/>
      </pc:docMkLst>
      <pc:sldChg chg="addSp delSp modSp mod">
        <pc:chgData name="Juhos István" userId="63c6a087-886d-465d-b1d4-35988b278f78" providerId="ADAL" clId="{E0333826-BA26-44DD-AF6D-D8F6DEA6B163}" dt="2020-09-15T20:32:33.283" v="173" actId="1076"/>
        <pc:sldMkLst>
          <pc:docMk/>
          <pc:sldMk cId="3002505816" sldId="256"/>
        </pc:sldMkLst>
        <pc:spChg chg="mod">
          <ac:chgData name="Juhos István" userId="63c6a087-886d-465d-b1d4-35988b278f78" providerId="ADAL" clId="{E0333826-BA26-44DD-AF6D-D8F6DEA6B163}" dt="2020-09-15T20:30:27.849" v="116" actId="1076"/>
          <ac:spMkLst>
            <pc:docMk/>
            <pc:sldMk cId="3002505816" sldId="256"/>
            <ac:spMk id="2" creationId="{DF8A3264-D332-4674-A09C-E67CC907D82D}"/>
          </ac:spMkLst>
        </pc:spChg>
        <pc:spChg chg="mod">
          <ac:chgData name="Juhos István" userId="63c6a087-886d-465d-b1d4-35988b278f78" providerId="ADAL" clId="{E0333826-BA26-44DD-AF6D-D8F6DEA6B163}" dt="2020-09-15T20:30:46.138" v="121" actId="403"/>
          <ac:spMkLst>
            <pc:docMk/>
            <pc:sldMk cId="3002505816" sldId="256"/>
            <ac:spMk id="6" creationId="{8143B76E-9D5C-46A5-948F-665C95120F67}"/>
          </ac:spMkLst>
        </pc:spChg>
        <pc:spChg chg="mod">
          <ac:chgData name="Juhos István" userId="63c6a087-886d-465d-b1d4-35988b278f78" providerId="ADAL" clId="{E0333826-BA26-44DD-AF6D-D8F6DEA6B163}" dt="2020-09-15T20:30:58.398" v="124" actId="1076"/>
          <ac:spMkLst>
            <pc:docMk/>
            <pc:sldMk cId="3002505816" sldId="256"/>
            <ac:spMk id="8" creationId="{DD9A5D49-4D24-4408-963B-93FCA8E277BA}"/>
          </ac:spMkLst>
        </pc:spChg>
        <pc:spChg chg="mod">
          <ac:chgData name="Juhos István" userId="63c6a087-886d-465d-b1d4-35988b278f78" providerId="ADAL" clId="{E0333826-BA26-44DD-AF6D-D8F6DEA6B163}" dt="2020-09-15T20:30:42.665" v="119" actId="1076"/>
          <ac:spMkLst>
            <pc:docMk/>
            <pc:sldMk cId="3002505816" sldId="256"/>
            <ac:spMk id="9" creationId="{A132E097-8E72-4A17-9847-AC7AD6F8DDB8}"/>
          </ac:spMkLst>
        </pc:spChg>
        <pc:spChg chg="mod">
          <ac:chgData name="Juhos István" userId="63c6a087-886d-465d-b1d4-35988b278f78" providerId="ADAL" clId="{E0333826-BA26-44DD-AF6D-D8F6DEA6B163}" dt="2020-09-15T20:32:19.594" v="171" actId="1037"/>
          <ac:spMkLst>
            <pc:docMk/>
            <pc:sldMk cId="3002505816" sldId="256"/>
            <ac:spMk id="11" creationId="{568DB9F2-E3A1-43F0-AB3B-84649B6F26AA}"/>
          </ac:spMkLst>
        </pc:spChg>
        <pc:spChg chg="mod">
          <ac:chgData name="Juhos István" userId="63c6a087-886d-465d-b1d4-35988b278f78" providerId="ADAL" clId="{E0333826-BA26-44DD-AF6D-D8F6DEA6B163}" dt="2020-09-15T20:29:57.665" v="112"/>
          <ac:spMkLst>
            <pc:docMk/>
            <pc:sldMk cId="3002505816" sldId="256"/>
            <ac:spMk id="16" creationId="{184C1B16-ECB7-4138-980C-70BF2CDB17CD}"/>
          </ac:spMkLst>
        </pc:spChg>
        <pc:grpChg chg="add mod">
          <ac:chgData name="Juhos István" userId="63c6a087-886d-465d-b1d4-35988b278f78" providerId="ADAL" clId="{E0333826-BA26-44DD-AF6D-D8F6DEA6B163}" dt="2020-09-15T20:32:33.283" v="173" actId="1076"/>
          <ac:grpSpMkLst>
            <pc:docMk/>
            <pc:sldMk cId="3002505816" sldId="256"/>
            <ac:grpSpMk id="7" creationId="{BD181096-B21F-4AE7-BEF5-6F6E8F1E76C4}"/>
          </ac:grpSpMkLst>
        </pc:grpChg>
        <pc:grpChg chg="mod">
          <ac:chgData name="Juhos István" userId="63c6a087-886d-465d-b1d4-35988b278f78" providerId="ADAL" clId="{E0333826-BA26-44DD-AF6D-D8F6DEA6B163}" dt="2020-09-15T20:29:57.665" v="112"/>
          <ac:grpSpMkLst>
            <pc:docMk/>
            <pc:sldMk cId="3002505816" sldId="256"/>
            <ac:grpSpMk id="10" creationId="{9D63284B-84A8-4D0D-A3CC-7D5F6705CDBB}"/>
          </ac:grpSpMkLst>
        </pc:grpChg>
        <pc:grpChg chg="add del mod">
          <ac:chgData name="Juhos István" userId="63c6a087-886d-465d-b1d4-35988b278f78" providerId="ADAL" clId="{E0333826-BA26-44DD-AF6D-D8F6DEA6B163}" dt="2020-09-15T20:32:27.449" v="172" actId="478"/>
          <ac:grpSpMkLst>
            <pc:docMk/>
            <pc:sldMk cId="3002505816" sldId="256"/>
            <ac:grpSpMk id="15" creationId="{D1D0AF5A-2B5C-4DF0-A086-829FC8B54A49}"/>
          </ac:grpSpMkLst>
        </pc:grpChg>
        <pc:picChg chg="mod">
          <ac:chgData name="Juhos István" userId="63c6a087-886d-465d-b1d4-35988b278f78" providerId="ADAL" clId="{E0333826-BA26-44DD-AF6D-D8F6DEA6B163}" dt="2020-09-15T20:31:31.136" v="133" actId="14100"/>
          <ac:picMkLst>
            <pc:docMk/>
            <pc:sldMk cId="3002505816" sldId="256"/>
            <ac:picMk id="12" creationId="{A3AE8920-2E26-4524-8818-4FC8857EE4B4}"/>
          </ac:picMkLst>
        </pc:picChg>
        <pc:picChg chg="mod">
          <ac:chgData name="Juhos István" userId="63c6a087-886d-465d-b1d4-35988b278f78" providerId="ADAL" clId="{E0333826-BA26-44DD-AF6D-D8F6DEA6B163}" dt="2020-09-15T20:32:00.152" v="144" actId="1038"/>
          <ac:picMkLst>
            <pc:docMk/>
            <pc:sldMk cId="3002505816" sldId="256"/>
            <ac:picMk id="13" creationId="{24A161BB-DBA5-4259-8F87-80ECD8A958D1}"/>
          </ac:picMkLst>
        </pc:picChg>
        <pc:picChg chg="mod">
          <ac:chgData name="Juhos István" userId="63c6a087-886d-465d-b1d4-35988b278f78" providerId="ADAL" clId="{E0333826-BA26-44DD-AF6D-D8F6DEA6B163}" dt="2020-09-15T20:32:04.473" v="148" actId="1038"/>
          <ac:picMkLst>
            <pc:docMk/>
            <pc:sldMk cId="3002505816" sldId="256"/>
            <ac:picMk id="14" creationId="{6DCF58D1-6812-492F-B320-D122E4686F93}"/>
          </ac:picMkLst>
        </pc:picChg>
        <pc:picChg chg="mod">
          <ac:chgData name="Juhos István" userId="63c6a087-886d-465d-b1d4-35988b278f78" providerId="ADAL" clId="{E0333826-BA26-44DD-AF6D-D8F6DEA6B163}" dt="2020-09-15T20:29:57.665" v="112"/>
          <ac:picMkLst>
            <pc:docMk/>
            <pc:sldMk cId="3002505816" sldId="256"/>
            <ac:picMk id="17" creationId="{D3A82C7B-0084-4A5F-A1C5-FAF9E1FF5541}"/>
          </ac:picMkLst>
        </pc:picChg>
      </pc:sldChg>
      <pc:sldChg chg="del">
        <pc:chgData name="Juhos István" userId="63c6a087-886d-465d-b1d4-35988b278f78" providerId="ADAL" clId="{E0333826-BA26-44DD-AF6D-D8F6DEA6B163}" dt="2020-09-15T20:33:18.306" v="174" actId="47"/>
        <pc:sldMkLst>
          <pc:docMk/>
          <pc:sldMk cId="3064947701" sldId="257"/>
        </pc:sldMkLst>
      </pc:sldChg>
      <pc:sldChg chg="delSp modSp mod">
        <pc:chgData name="Juhos István" userId="63c6a087-886d-465d-b1d4-35988b278f78" providerId="ADAL" clId="{E0333826-BA26-44DD-AF6D-D8F6DEA6B163}" dt="2020-09-16T12:05:13.322" v="449" actId="20577"/>
        <pc:sldMkLst>
          <pc:docMk/>
          <pc:sldMk cId="3209778545" sldId="258"/>
        </pc:sldMkLst>
        <pc:spChg chg="del">
          <ac:chgData name="Juhos István" userId="63c6a087-886d-465d-b1d4-35988b278f78" providerId="ADAL" clId="{E0333826-BA26-44DD-AF6D-D8F6DEA6B163}" dt="2020-09-15T20:34:08.656" v="175" actId="478"/>
          <ac:spMkLst>
            <pc:docMk/>
            <pc:sldMk cId="3209778545" sldId="258"/>
            <ac:spMk id="4" creationId="{AFBF5A66-6C3D-4602-99F6-5B93FD677802}"/>
          </ac:spMkLst>
        </pc:spChg>
        <pc:spChg chg="mod">
          <ac:chgData name="Juhos István" userId="63c6a087-886d-465d-b1d4-35988b278f78" providerId="ADAL" clId="{E0333826-BA26-44DD-AF6D-D8F6DEA6B163}" dt="2020-09-16T12:05:13.322" v="449" actId="20577"/>
          <ac:spMkLst>
            <pc:docMk/>
            <pc:sldMk cId="3209778545" sldId="258"/>
            <ac:spMk id="5" creationId="{D457C88C-4FD4-4D03-B652-03C5340D587B}"/>
          </ac:spMkLst>
        </pc:spChg>
      </pc:sldChg>
      <pc:sldChg chg="delSp modSp mod">
        <pc:chgData name="Juhos István" userId="63c6a087-886d-465d-b1d4-35988b278f78" providerId="ADAL" clId="{E0333826-BA26-44DD-AF6D-D8F6DEA6B163}" dt="2020-09-15T20:50:09.458" v="425" actId="14100"/>
        <pc:sldMkLst>
          <pc:docMk/>
          <pc:sldMk cId="1754578885" sldId="259"/>
        </pc:sldMkLst>
        <pc:spChg chg="mod">
          <ac:chgData name="Juhos István" userId="63c6a087-886d-465d-b1d4-35988b278f78" providerId="ADAL" clId="{E0333826-BA26-44DD-AF6D-D8F6DEA6B163}" dt="2020-09-15T20:49:35.293" v="419" actId="20577"/>
          <ac:spMkLst>
            <pc:docMk/>
            <pc:sldMk cId="1754578885" sldId="259"/>
            <ac:spMk id="2" creationId="{DF8A3264-D332-4674-A09C-E67CC907D82D}"/>
          </ac:spMkLst>
        </pc:spChg>
        <pc:spChg chg="mod">
          <ac:chgData name="Juhos István" userId="63c6a087-886d-465d-b1d4-35988b278f78" providerId="ADAL" clId="{E0333826-BA26-44DD-AF6D-D8F6DEA6B163}" dt="2020-09-15T20:50:09.458" v="425" actId="14100"/>
          <ac:spMkLst>
            <pc:docMk/>
            <pc:sldMk cId="1754578885" sldId="259"/>
            <ac:spMk id="5" creationId="{D457C88C-4FD4-4D03-B652-03C5340D587B}"/>
          </ac:spMkLst>
        </pc:spChg>
        <pc:graphicFrameChg chg="del">
          <ac:chgData name="Juhos István" userId="63c6a087-886d-465d-b1d4-35988b278f78" providerId="ADAL" clId="{E0333826-BA26-44DD-AF6D-D8F6DEA6B163}" dt="2020-09-15T20:49:43.067" v="422" actId="478"/>
          <ac:graphicFrameMkLst>
            <pc:docMk/>
            <pc:sldMk cId="1754578885" sldId="259"/>
            <ac:graphicFrameMk id="8" creationId="{9617F842-E685-4794-96E3-E51D5086DC4D}"/>
          </ac:graphicFrameMkLst>
        </pc:graphicFrameChg>
        <pc:picChg chg="del">
          <ac:chgData name="Juhos István" userId="63c6a087-886d-465d-b1d4-35988b278f78" providerId="ADAL" clId="{E0333826-BA26-44DD-AF6D-D8F6DEA6B163}" dt="2020-09-15T20:49:43.067" v="422" actId="478"/>
          <ac:picMkLst>
            <pc:docMk/>
            <pc:sldMk cId="1754578885" sldId="259"/>
            <ac:picMk id="3" creationId="{3DE8E009-FDAD-4911-97D0-A097164E7CDE}"/>
          </ac:picMkLst>
        </pc:picChg>
      </pc:sldChg>
      <pc:sldChg chg="del">
        <pc:chgData name="Juhos István" userId="63c6a087-886d-465d-b1d4-35988b278f78" providerId="ADAL" clId="{E0333826-BA26-44DD-AF6D-D8F6DEA6B163}" dt="2020-09-15T20:50:41.996" v="426" actId="47"/>
        <pc:sldMkLst>
          <pc:docMk/>
          <pc:sldMk cId="1320335362" sldId="788"/>
        </pc:sldMkLst>
      </pc:sldChg>
      <pc:sldChg chg="del">
        <pc:chgData name="Juhos István" userId="63c6a087-886d-465d-b1d4-35988b278f78" providerId="ADAL" clId="{E0333826-BA26-44DD-AF6D-D8F6DEA6B163}" dt="2020-09-15T20:50:41.996" v="426" actId="47"/>
        <pc:sldMkLst>
          <pc:docMk/>
          <pc:sldMk cId="1156098806" sldId="789"/>
        </pc:sldMkLst>
      </pc:sldChg>
      <pc:sldChg chg="del">
        <pc:chgData name="Juhos István" userId="63c6a087-886d-465d-b1d4-35988b278f78" providerId="ADAL" clId="{E0333826-BA26-44DD-AF6D-D8F6DEA6B163}" dt="2020-09-15T20:50:43.813" v="427" actId="47"/>
        <pc:sldMkLst>
          <pc:docMk/>
          <pc:sldMk cId="4266059246" sldId="7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egy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1F61889F-2D84-4D44-AED9-6CB82F377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7400" y="4978400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</a:t>
            </a:r>
          </a:p>
        </p:txBody>
      </p:sp>
      <p:sp>
        <p:nvSpPr>
          <p:cNvPr id="24" name="Kép helye 23">
            <a:extLst>
              <a:ext uri="{FF2B5EF4-FFF2-40B4-BE49-F238E27FC236}">
                <a16:creationId xmlns:a16="http://schemas.microsoft.com/office/drawing/2014/main" id="{CB1BC96F-BDCE-485D-942B-B9AB1CA6D3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0FA5F5-BD03-4F99-B2FB-3D1073191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45327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006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75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513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1904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9" name="Nyíl: ötszög 8">
            <a:extLst>
              <a:ext uri="{FF2B5EF4-FFF2-40B4-BE49-F238E27FC236}">
                <a16:creationId xmlns:a16="http://schemas.microsoft.com/office/drawing/2014/main" id="{C1B9F41B-BB1F-4FC3-8F6F-5D0AD0498B5F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Kép helye 8">
            <a:extLst>
              <a:ext uri="{FF2B5EF4-FFF2-40B4-BE49-F238E27FC236}">
                <a16:creationId xmlns:a16="http://schemas.microsoft.com/office/drawing/2014/main" id="{BC5D8DE4-AE87-48E6-87B7-3D1F2E79DC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5341E61-5266-40A7-9D30-6DD94F8EBC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</p:spTree>
    <p:extLst>
      <p:ext uri="{BB962C8B-B14F-4D97-AF65-F5344CB8AC3E}">
        <p14:creationId xmlns:p14="http://schemas.microsoft.com/office/powerpoint/2010/main" val="29896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Nyíl: ötszög 9">
            <a:extLst>
              <a:ext uri="{FF2B5EF4-FFF2-40B4-BE49-F238E27FC236}">
                <a16:creationId xmlns:a16="http://schemas.microsoft.com/office/drawing/2014/main" id="{219A4694-682F-4D8F-A86D-71597977340E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 helye 5">
            <a:extLst>
              <a:ext uri="{FF2B5EF4-FFF2-40B4-BE49-F238E27FC236}">
                <a16:creationId xmlns:a16="http://schemas.microsoft.com/office/drawing/2014/main" id="{4096030C-DB71-42E9-BC22-6FBE3E132F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924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44546A"/>
              </a:solidFill>
            </a:endParaRPr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7694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9349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852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CC597A44-AB0F-452F-9D73-9C25E023295C}"/>
              </a:ext>
            </a:extLst>
          </p:cNvPr>
          <p:cNvSpPr/>
          <p:nvPr userDrawn="1"/>
        </p:nvSpPr>
        <p:spPr>
          <a:xfrm rot="2700000">
            <a:off x="-3805533" y="6592427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880992"/>
            <a:ext cx="5648330" cy="931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8A071793-A596-4E30-8328-2C20947060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5854700" cy="344576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3438" y="1655763"/>
            <a:ext cx="4414837" cy="39719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179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két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ép helye 23">
            <a:extLst>
              <a:ext uri="{FF2B5EF4-FFF2-40B4-BE49-F238E27FC236}">
                <a16:creationId xmlns:a16="http://schemas.microsoft.com/office/drawing/2014/main" id="{EB86D9C0-7968-44DC-AE8B-E08A4E11DA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7" name="Szöveg helye 4">
            <a:extLst>
              <a:ext uri="{FF2B5EF4-FFF2-40B4-BE49-F238E27FC236}">
                <a16:creationId xmlns:a16="http://schemas.microsoft.com/office/drawing/2014/main" id="{67971675-9EA2-4C90-8800-18817A11BE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04091" y="4398248"/>
            <a:ext cx="4329103" cy="10460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 KÉT SORBAN</a:t>
            </a:r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A3AA9651-A95C-4CF9-AEC9-761547B8D1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920201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898" y="880992"/>
            <a:ext cx="8490809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89987" y="2215978"/>
            <a:ext cx="10412026" cy="341171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FC99DB0-9229-4101-853B-26A0AE07EDE8}"/>
              </a:ext>
            </a:extLst>
          </p:cNvPr>
          <p:cNvSpPr/>
          <p:nvPr userDrawn="1"/>
        </p:nvSpPr>
        <p:spPr>
          <a:xfrm rot="2700000">
            <a:off x="6617051" y="-9024563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619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B8BE62F7-396C-413B-A013-A77AFBF40257}"/>
              </a:ext>
            </a:extLst>
          </p:cNvPr>
          <p:cNvSpPr/>
          <p:nvPr userDrawn="1"/>
        </p:nvSpPr>
        <p:spPr>
          <a:xfrm rot="2700000">
            <a:off x="7071014" y="-845533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</p:spTree>
    <p:extLst>
      <p:ext uri="{BB962C8B-B14F-4D97-AF65-F5344CB8AC3E}">
        <p14:creationId xmlns:p14="http://schemas.microsoft.com/office/powerpoint/2010/main" val="4009327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E4C3D86-6395-4203-8A79-7CE12E677323}"/>
              </a:ext>
            </a:extLst>
          </p:cNvPr>
          <p:cNvSpPr/>
          <p:nvPr userDrawn="1"/>
        </p:nvSpPr>
        <p:spPr>
          <a:xfrm rot="2700000">
            <a:off x="11579151" y="-3947394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480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25808256-F714-40B6-9A93-251DD45D3831}"/>
              </a:ext>
            </a:extLst>
          </p:cNvPr>
          <p:cNvSpPr/>
          <p:nvPr userDrawn="1"/>
        </p:nvSpPr>
        <p:spPr>
          <a:xfrm rot="2700000">
            <a:off x="-5318982" y="-2599138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 descr="A képen rajz látható&#10;&#10;Automatikusan generált leírás">
            <a:extLst>
              <a:ext uri="{FF2B5EF4-FFF2-40B4-BE49-F238E27FC236}">
                <a16:creationId xmlns:a16="http://schemas.microsoft.com/office/drawing/2014/main" id="{813798E9-B5A6-45A7-B925-E24598C08D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18" y="1733823"/>
            <a:ext cx="3013648" cy="1695177"/>
          </a:xfrm>
          <a:prstGeom prst="rect">
            <a:avLst/>
          </a:prstGeom>
        </p:spPr>
      </p:pic>
      <p:sp>
        <p:nvSpPr>
          <p:cNvPr id="6" name="Szöveg helye 4">
            <a:extLst>
              <a:ext uri="{FF2B5EF4-FFF2-40B4-BE49-F238E27FC236}">
                <a16:creationId xmlns:a16="http://schemas.microsoft.com/office/drawing/2014/main" id="{342EAF87-7665-4614-8E39-0BFCCE874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72583" y="3429000"/>
            <a:ext cx="4329103" cy="17505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rgbClr val="6E6E6E"/>
                </a:solidFill>
              </a:defRPr>
            </a:lvl1pPr>
          </a:lstStyle>
          <a:p>
            <a:pPr lvl="0"/>
            <a:r>
              <a:rPr lang="hu-HU" dirty="0"/>
              <a:t>KÖSZÖNJÜK</a:t>
            </a:r>
          </a:p>
          <a:p>
            <a:pPr lvl="0"/>
            <a:r>
              <a:rPr lang="hu-HU" dirty="0"/>
              <a:t>A FIGYELMET!</a:t>
            </a:r>
          </a:p>
        </p:txBody>
      </p:sp>
    </p:spTree>
    <p:extLst>
      <p:ext uri="{BB962C8B-B14F-4D97-AF65-F5344CB8AC3E}">
        <p14:creationId xmlns:p14="http://schemas.microsoft.com/office/powerpoint/2010/main" val="40693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ólunk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DC2DDAD2-3171-48A3-958B-25575129D0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0" y="3644900"/>
            <a:ext cx="4622800" cy="2489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4DD4B25B-41EE-4148-BEFA-6B5021454F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2730500"/>
            <a:ext cx="3302000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RÓLUNK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2D21F309-1440-4C74-BB2E-4AF3E95AEF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19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EC12B25D-A002-438D-9B32-87D56A0A317F}"/>
              </a:ext>
            </a:extLst>
          </p:cNvPr>
          <p:cNvSpPr/>
          <p:nvPr userDrawn="1"/>
        </p:nvSpPr>
        <p:spPr>
          <a:xfrm rot="2700000">
            <a:off x="-1688363" y="-1071001"/>
            <a:ext cx="9000000" cy="900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Szöveg helye 6">
            <a:extLst>
              <a:ext uri="{FF2B5EF4-FFF2-40B4-BE49-F238E27FC236}">
                <a16:creationId xmlns:a16="http://schemas.microsoft.com/office/drawing/2014/main" id="{F50E1308-DCCA-4BDE-B791-9280F6BCA9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62751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7F0CEAC4-D225-4E7C-828C-AA0A39D1EC19}"/>
              </a:ext>
            </a:extLst>
          </p:cNvPr>
          <p:cNvSpPr/>
          <p:nvPr userDrawn="1"/>
        </p:nvSpPr>
        <p:spPr>
          <a:xfrm rot="2700000">
            <a:off x="-2160000" y="2856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4043430-7810-4758-97B8-A8A936D6DC30}"/>
              </a:ext>
            </a:extLst>
          </p:cNvPr>
          <p:cNvSpPr/>
          <p:nvPr userDrawn="1"/>
        </p:nvSpPr>
        <p:spPr>
          <a:xfrm rot="2700000">
            <a:off x="10031999" y="-197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5" name="Szöveg helye 6">
            <a:extLst>
              <a:ext uri="{FF2B5EF4-FFF2-40B4-BE49-F238E27FC236}">
                <a16:creationId xmlns:a16="http://schemas.microsoft.com/office/drawing/2014/main" id="{B6E32965-A4C0-430F-B6A8-05795699A1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7399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83802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684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666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70971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70475 w 5070971"/>
              <a:gd name="connsiteY0" fmla="*/ 0 h 4991100"/>
              <a:gd name="connsiteX1" fmla="*/ 0 w 5070971"/>
              <a:gd name="connsiteY1" fmla="*/ 0 h 4991100"/>
              <a:gd name="connsiteX2" fmla="*/ 5054600 w 5070971"/>
              <a:gd name="connsiteY2" fmla="*/ 4991100 h 4991100"/>
              <a:gd name="connsiteX3" fmla="*/ 5070475 w 5070971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0971" h="4991100">
                <a:moveTo>
                  <a:pt x="5070475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74708" y="1663700"/>
                  <a:pt x="5070475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169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02600" y="-704849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7" name="Szöveg helye 12">
            <a:extLst>
              <a:ext uri="{FF2B5EF4-FFF2-40B4-BE49-F238E27FC236}">
                <a16:creationId xmlns:a16="http://schemas.microsoft.com/office/drawing/2014/main" id="{8C3129A7-CD81-4B07-A547-9B52B24C4D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549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A3DFB3D-26A2-48E2-9218-4F491E257AE6}"/>
              </a:ext>
            </a:extLst>
          </p:cNvPr>
          <p:cNvSpPr/>
          <p:nvPr userDrawn="1"/>
        </p:nvSpPr>
        <p:spPr>
          <a:xfrm rot="2700000">
            <a:off x="11779959" y="6445959"/>
            <a:ext cx="824080" cy="824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Kép 7" descr="A képen rajz látható&#10;&#10;Automatikusan generált leírás">
            <a:extLst>
              <a:ext uri="{FF2B5EF4-FFF2-40B4-BE49-F238E27FC236}">
                <a16:creationId xmlns:a16="http://schemas.microsoft.com/office/drawing/2014/main" id="{95DBD1C4-CE54-4EAB-AFAA-6CEB98432C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4" y="-80365"/>
            <a:ext cx="3775073" cy="212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B10F2415-7F17-4AFA-8791-23C9B5557329}"/>
              </a:ext>
            </a:extLst>
          </p:cNvPr>
          <p:cNvSpPr/>
          <p:nvPr userDrawn="1"/>
        </p:nvSpPr>
        <p:spPr>
          <a:xfrm rot="2700000">
            <a:off x="4912015" y="87964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 descr="A képen rajz látható&#10;&#10;Automatikusan generált leírás">
            <a:extLst>
              <a:ext uri="{FF2B5EF4-FFF2-40B4-BE49-F238E27FC236}">
                <a16:creationId xmlns:a16="http://schemas.microsoft.com/office/drawing/2014/main" id="{485F0A3A-069D-43B2-A21F-0B37CF18F7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7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60A6FD37-560E-4E28-A6E9-C8C16CF224D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1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F36DEF86-558E-4014-95C1-45D875C56E2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B290AE8E-15B1-4CEB-AA20-03B61B5F1A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4DEC865D-B524-4433-B038-19A58D789C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4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3165475"/>
            <a:ext cx="4495800" cy="527050"/>
          </a:xfrm>
        </p:spPr>
        <p:txBody>
          <a:bodyPr/>
          <a:lstStyle/>
          <a:p>
            <a:pPr algn="l"/>
            <a:r>
              <a:rPr lang="en-US" sz="5400" dirty="0"/>
              <a:t>HWSW Flutter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143B76E-9D5C-46A5-948F-665C95120F67}"/>
              </a:ext>
            </a:extLst>
          </p:cNvPr>
          <p:cNvSpPr txBox="1">
            <a:spLocks/>
          </p:cNvSpPr>
          <p:nvPr/>
        </p:nvSpPr>
        <p:spPr>
          <a:xfrm>
            <a:off x="580104" y="3954544"/>
            <a:ext cx="6722396" cy="814388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rgbClr val="6E6E6E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400" dirty="0" err="1"/>
              <a:t>Hálózati</a:t>
            </a:r>
            <a:r>
              <a:rPr lang="en-GB" sz="2400" dirty="0"/>
              <a:t> </a:t>
            </a:r>
            <a:r>
              <a:rPr lang="en-GB" sz="2400" dirty="0" err="1"/>
              <a:t>kommunikáció</a:t>
            </a:r>
            <a:r>
              <a:rPr lang="en-GB" sz="2400" dirty="0"/>
              <a:t>, HTTP </a:t>
            </a:r>
            <a:r>
              <a:rPr lang="en-GB" sz="2400" dirty="0" err="1"/>
              <a:t>kapcsolatok</a:t>
            </a:r>
            <a:r>
              <a:rPr lang="en-GB" sz="2400" dirty="0"/>
              <a:t> </a:t>
            </a:r>
            <a:r>
              <a:rPr lang="en-GB" sz="2400" dirty="0" err="1"/>
              <a:t>kezelése</a:t>
            </a:r>
            <a:endParaRPr lang="en-US" sz="2800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D9A5D49-4D24-4408-963B-93FCA8E277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191" y="4952028"/>
            <a:ext cx="3897312" cy="814388"/>
          </a:xfrm>
        </p:spPr>
        <p:txBody>
          <a:bodyPr/>
          <a:lstStyle/>
          <a:p>
            <a:pPr algn="l"/>
            <a:r>
              <a:rPr lang="hu-HU" dirty="0"/>
              <a:t>Pásztor Dániel</a:t>
            </a:r>
            <a:endParaRPr lang="en-GB" dirty="0"/>
          </a:p>
          <a:p>
            <a:pPr algn="l"/>
            <a:r>
              <a:rPr lang="hu-HU" dirty="0"/>
              <a:t>pasztor.daniel@aut.bme.hu</a:t>
            </a:r>
            <a:endParaRPr lang="en-GB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132E097-8E72-4A17-9847-AC7AD6F8DDB8}"/>
              </a:ext>
            </a:extLst>
          </p:cNvPr>
          <p:cNvSpPr txBox="1">
            <a:spLocks/>
          </p:cNvSpPr>
          <p:nvPr/>
        </p:nvSpPr>
        <p:spPr>
          <a:xfrm>
            <a:off x="558800" y="4571206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0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4927600" cy="527050"/>
          </a:xfrm>
        </p:spPr>
        <p:txBody>
          <a:bodyPr/>
          <a:lstStyle/>
          <a:p>
            <a:pPr algn="l"/>
            <a:r>
              <a:rPr lang="en-US" dirty="0" err="1"/>
              <a:t>Tartalom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1274261"/>
            <a:ext cx="11026877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HTTP kapcsolatok alapszintű kezelése 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Tipikus adatformátumok és azok feldolgozási lehetőségei 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Aszinkron kommunikáció kezelése Future-ökkel 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 hálózati kommunikáció kezelését megkönnyítő könyvtárak (Dio, Chopper) 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Egy konkrét HTTP API megszólítása, a válasz megjelenítése egy alkalmazásban</a:t>
            </a:r>
            <a:endParaRPr lang="en-GB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977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hu-HU" dirty="0"/>
              <a:t>A projektek elérhetősége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2989847"/>
            <a:ext cx="10367145" cy="34350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https://github.com/AutSoft/hwsw-2020-mobile-development-with-flutter/tree/master/03_Advanced_UI_widgets_animations</a:t>
            </a:r>
          </a:p>
        </p:txBody>
      </p:sp>
    </p:spTree>
    <p:extLst>
      <p:ext uri="{BB962C8B-B14F-4D97-AF65-F5344CB8AC3E}">
        <p14:creationId xmlns:p14="http://schemas.microsoft.com/office/powerpoint/2010/main" val="175457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hu-HU" dirty="0"/>
              <a:t>Dart – Event loop</a:t>
            </a:r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E728A13-2A8E-420B-9FE1-2C30B777C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742" y="1461549"/>
            <a:ext cx="44862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52445"/>
      </p:ext>
    </p:extLst>
  </p:cSld>
  <p:clrMapOvr>
    <a:masterClrMapping/>
  </p:clrMapOvr>
</p:sld>
</file>

<file path=ppt/theme/theme1.xml><?xml version="1.0" encoding="utf-8"?>
<a:theme xmlns:a="http://schemas.openxmlformats.org/drawingml/2006/main" name="Cím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 fontScale="97500"/>
      </a:bodyPr>
      <a:lstStyle>
        <a:defPPr algn="r">
          <a:defRPr sz="4300" b="1" dirty="0">
            <a:solidFill>
              <a:srgbClr val="C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C2323BD-DD2A-48BF-AF82-4B990B4AC78F}"/>
    </a:ext>
  </a:extLst>
</a:theme>
</file>

<file path=ppt/theme/theme2.xml><?xml version="1.0" encoding="utf-8"?>
<a:theme xmlns:a="http://schemas.openxmlformats.org/drawingml/2006/main" name="Rólunk 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5A63544-5F0A-46A1-BDC9-1D2827C76A7D}"/>
    </a:ext>
  </a:extLst>
</a:theme>
</file>

<file path=ppt/theme/theme3.xml><?xml version="1.0" encoding="utf-8"?>
<a:theme xmlns:a="http://schemas.openxmlformats.org/drawingml/2006/main" name="Átvezető slide-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B1671239-7C69-4D27-AE68-7650955ABDB4}"/>
    </a:ext>
  </a:extLst>
</a:theme>
</file>

<file path=ppt/theme/theme4.xml><?xml version="1.0" encoding="utf-8"?>
<a:theme xmlns:a="http://schemas.openxmlformats.org/drawingml/2006/main" name="Felsorolásos 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DB45E66-2950-473E-B2E6-0D278FB22C57}"/>
    </a:ext>
  </a:extLst>
</a:theme>
</file>

<file path=ppt/theme/theme5.xml><?xml version="1.0" encoding="utf-8"?>
<a:theme xmlns:a="http://schemas.openxmlformats.org/drawingml/2006/main" name="Felsorolásos diák szekció címsor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53171C-B9C6-48C9-8E7D-A478FFC95994}"/>
    </a:ext>
  </a:extLst>
</a:theme>
</file>

<file path=ppt/theme/theme6.xml><?xml version="1.0" encoding="utf-8"?>
<a:theme xmlns:a="http://schemas.openxmlformats.org/drawingml/2006/main" name="Diagram oldalak">
  <a:themeElements>
    <a:clrScheme name="AutSoft_presentation_color_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D0A27"/>
      </a:accent1>
      <a:accent2>
        <a:srgbClr val="1D1D1B"/>
      </a:accent2>
      <a:accent3>
        <a:srgbClr val="34414E"/>
      </a:accent3>
      <a:accent4>
        <a:srgbClr val="C00000"/>
      </a:accent4>
      <a:accent5>
        <a:srgbClr val="6E6E6E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9978233-9C22-488C-98E3-E483547A0282}"/>
    </a:ext>
  </a:extLst>
</a:theme>
</file>

<file path=ppt/theme/theme7.xml><?xml version="1.0" encoding="utf-8"?>
<a:theme xmlns:a="http://schemas.openxmlformats.org/drawingml/2006/main" name="Aloldal mint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B19FFC6-1FCA-4F8E-88E6-8492F182DEBC}"/>
    </a:ext>
  </a:extLst>
</a:theme>
</file>

<file path=ppt/theme/theme8.xml><?xml version="1.0" encoding="utf-8"?>
<a:theme xmlns:a="http://schemas.openxmlformats.org/drawingml/2006/main" name="Záró old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EAC15C-9544-41E6-A227-E9CE2C739C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0ECD861B6C24D9DE6C610410A9680" ma:contentTypeVersion="11" ma:contentTypeDescription="Create a new document." ma:contentTypeScope="" ma:versionID="c1e6361be1704c346fd95d433b8f96cc">
  <xsd:schema xmlns:xsd="http://www.w3.org/2001/XMLSchema" xmlns:xs="http://www.w3.org/2001/XMLSchema" xmlns:p="http://schemas.microsoft.com/office/2006/metadata/properties" xmlns:ns1="http://schemas.microsoft.com/sharepoint/v3" xmlns:ns2="8f2d48a8-3d15-4a9a-bc6b-e84b4fa59525" xmlns:ns3="843bd4ae-105e-484a-97ba-9cfb3101a146" targetNamespace="http://schemas.microsoft.com/office/2006/metadata/properties" ma:root="true" ma:fieldsID="b37878c8533b0244faa46792825990a5" ns1:_="" ns2:_="" ns3:_="">
    <xsd:import namespace="http://schemas.microsoft.com/sharepoint/v3"/>
    <xsd:import namespace="8f2d48a8-3d15-4a9a-bc6b-e84b4fa59525"/>
    <xsd:import namespace="843bd4ae-105e-484a-97ba-9cfb3101a1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2d48a8-3d15-4a9a-bc6b-e84b4fa595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d4ae-105e-484a-97ba-9cfb3101a14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3bd4ae-105e-484a-97ba-9cfb3101a146">
      <UserInfo>
        <DisplayName>COO Members</DisplayName>
        <AccountId>173</AccountId>
        <AccountType/>
      </UserInfo>
    </SharedWithUsers>
    <PublishingExpirationDate xmlns="http://schemas.microsoft.com/sharepoint/v3" xsi:nil="true"/>
    <PublishingStartDate xmlns="http://schemas.microsoft.com/sharepoint/v3" xsi:nil="true"/>
    <_dlc_DocId xmlns="843bd4ae-105e-484a-97ba-9cfb3101a146">ASDOC-2102554853-32878</_dlc_DocId>
    <_dlc_DocIdUrl xmlns="843bd4ae-105e-484a-97ba-9cfb3101a146">
      <Url>https://autsoft.sharepoint.com/_layouts/15/DocIdRedir.aspx?ID=ASDOC-2102554853-32878</Url>
      <Description>ASDOC-2102554853-32878</Description>
    </_dlc_DocIdUrl>
  </documentManagement>
</p:properties>
</file>

<file path=customXml/itemProps1.xml><?xml version="1.0" encoding="utf-8"?>
<ds:datastoreItem xmlns:ds="http://schemas.openxmlformats.org/officeDocument/2006/customXml" ds:itemID="{8D554448-F89C-4C8D-AEBC-43921BA3BA45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E17CC5E-31FE-4495-9412-9CA01119B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f2d48a8-3d15-4a9a-bc6b-e84b4fa59525"/>
    <ds:schemaRef ds:uri="843bd4ae-105e-484a-97ba-9cfb3101a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659024-6793-4229-A8F7-FFA3A70DC1A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8FF91B1-8754-4CD5-9632-EF0FFADF1D25}">
  <ds:schemaRefs>
    <ds:schemaRef ds:uri="3b382b5e-089d-4a4c-b0b2-43ff698eeff2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30445f70-e018-45db-813a-17a9f0ad85cf"/>
    <ds:schemaRef ds:uri="http://schemas.microsoft.com/office/2006/metadata/properties"/>
    <ds:schemaRef ds:uri="http://purl.org/dc/dcmitype/"/>
    <ds:schemaRef ds:uri="843bd4ae-105e-484a-97ba-9cfb3101a146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lecture_1</Template>
  <TotalTime>84</TotalTime>
  <Words>86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Címdiák</vt:lpstr>
      <vt:lpstr>Rólunk dia</vt:lpstr>
      <vt:lpstr>Átvezető slide-ok</vt:lpstr>
      <vt:lpstr>Felsorolásos diák</vt:lpstr>
      <vt:lpstr>Felsorolásos diák szekció címsorral</vt:lpstr>
      <vt:lpstr>Diagram oldalak</vt:lpstr>
      <vt:lpstr>Aloldal minták</vt:lpstr>
      <vt:lpstr>Záró oldal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Dániel Pásztor</dc:creator>
  <cp:lastModifiedBy>Dániel Pásztor</cp:lastModifiedBy>
  <cp:revision>8</cp:revision>
  <dcterms:created xsi:type="dcterms:W3CDTF">2020-09-07T00:46:43Z</dcterms:created>
  <dcterms:modified xsi:type="dcterms:W3CDTF">2020-09-23T14:44:06Z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0x01010021F0ECD861B6C24D9DE6C610410A9680</vt:lpwstr>
  </property>
  <property fmtid="{D5CDD505-2E9C-101B-9397-08002B2CF9AE}" pid="3" name="_dlc_DocIdItemGuid">
    <vt:lpwstr>db9f96f0-4fa2-4be9-82bc-1e0dcaeaa719</vt:lpwstr>
  </property>
</Properties>
</file>