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sldIdLst>
    <p:sldId id="256" r:id="rId13"/>
    <p:sldId id="258" r:id="rId14"/>
    <p:sldId id="260" r:id="rId15"/>
    <p:sldId id="261" r:id="rId16"/>
    <p:sldId id="262" r:id="rId17"/>
    <p:sldId id="264" r:id="rId18"/>
    <p:sldId id="265" r:id="rId19"/>
    <p:sldId id="259" r:id="rId20"/>
    <p:sldId id="266" r:id="rId21"/>
    <p:sldId id="267" r:id="rId2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33826-BA26-44DD-AF6D-D8F6DEA6B163}" v="2" dt="2020-09-15T20:50:2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07" autoAdjust="0"/>
    <p:restoredTop sz="94660"/>
  </p:normalViewPr>
  <p:slideViewPr>
    <p:cSldViewPr snapToGrid="0">
      <p:cViewPr>
        <p:scale>
          <a:sx n="66" d="100"/>
          <a:sy n="66" d="100"/>
        </p:scale>
        <p:origin x="255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hos István" userId="63c6a087-886d-465d-b1d4-35988b278f78" providerId="ADAL" clId="{0443D5B2-256C-4432-AC15-362DF20AEDF8}"/>
    <pc:docChg chg="custSel modSld">
      <pc:chgData name="Juhos István" userId="63c6a087-886d-465d-b1d4-35988b278f78" providerId="ADAL" clId="{0443D5B2-256C-4432-AC15-362DF20AEDF8}" dt="2020-09-14T08:02:37.754" v="0" actId="478"/>
      <pc:docMkLst>
        <pc:docMk/>
      </pc:docMkLst>
      <pc:sldChg chg="delSp mod">
        <pc:chgData name="Juhos István" userId="63c6a087-886d-465d-b1d4-35988b278f78" providerId="ADAL" clId="{0443D5B2-256C-4432-AC15-362DF20AEDF8}" dt="2020-09-14T08:02:37.754" v="0" actId="478"/>
        <pc:sldMkLst>
          <pc:docMk/>
          <pc:sldMk cId="1754578885" sldId="259"/>
        </pc:sldMkLst>
        <pc:spChg chg="del">
          <ac:chgData name="Juhos István" userId="63c6a087-886d-465d-b1d4-35988b278f78" providerId="ADAL" clId="{0443D5B2-256C-4432-AC15-362DF20AEDF8}" dt="2020-09-14T08:02:37.754" v="0" actId="478"/>
          <ac:spMkLst>
            <pc:docMk/>
            <pc:sldMk cId="1754578885" sldId="259"/>
            <ac:spMk id="4" creationId="{AFBF5A66-6C3D-4602-99F6-5B93FD677802}"/>
          </ac:spMkLst>
        </pc:spChg>
      </pc:sldChg>
    </pc:docChg>
  </pc:docChgLst>
  <pc:docChgLst>
    <pc:chgData name="Juhos István" userId="63c6a087-886d-465d-b1d4-35988b278f78" providerId="ADAL" clId="{E0333826-BA26-44DD-AF6D-D8F6DEA6B163}"/>
    <pc:docChg chg="undo custSel delSld modSld">
      <pc:chgData name="Juhos István" userId="63c6a087-886d-465d-b1d4-35988b278f78" providerId="ADAL" clId="{E0333826-BA26-44DD-AF6D-D8F6DEA6B163}" dt="2020-09-16T12:05:13.322" v="449" actId="20577"/>
      <pc:docMkLst>
        <pc:docMk/>
      </pc:docMkLst>
      <pc:sldChg chg="addSp delSp modSp mod">
        <pc:chgData name="Juhos István" userId="63c6a087-886d-465d-b1d4-35988b278f78" providerId="ADAL" clId="{E0333826-BA26-44DD-AF6D-D8F6DEA6B163}" dt="2020-09-15T20:32:33.283" v="173" actId="1076"/>
        <pc:sldMkLst>
          <pc:docMk/>
          <pc:sldMk cId="3002505816" sldId="256"/>
        </pc:sldMkLst>
        <pc:spChg chg="mod">
          <ac:chgData name="Juhos István" userId="63c6a087-886d-465d-b1d4-35988b278f78" providerId="ADAL" clId="{E0333826-BA26-44DD-AF6D-D8F6DEA6B163}" dt="2020-09-15T20:30:27.849" v="116" actId="1076"/>
          <ac:spMkLst>
            <pc:docMk/>
            <pc:sldMk cId="3002505816" sldId="256"/>
            <ac:spMk id="2" creationId="{DF8A3264-D332-4674-A09C-E67CC907D82D}"/>
          </ac:spMkLst>
        </pc:spChg>
        <pc:spChg chg="mod">
          <ac:chgData name="Juhos István" userId="63c6a087-886d-465d-b1d4-35988b278f78" providerId="ADAL" clId="{E0333826-BA26-44DD-AF6D-D8F6DEA6B163}" dt="2020-09-15T20:30:46.138" v="121" actId="403"/>
          <ac:spMkLst>
            <pc:docMk/>
            <pc:sldMk cId="3002505816" sldId="256"/>
            <ac:spMk id="6" creationId="{8143B76E-9D5C-46A5-948F-665C95120F67}"/>
          </ac:spMkLst>
        </pc:spChg>
        <pc:spChg chg="mod">
          <ac:chgData name="Juhos István" userId="63c6a087-886d-465d-b1d4-35988b278f78" providerId="ADAL" clId="{E0333826-BA26-44DD-AF6D-D8F6DEA6B163}" dt="2020-09-15T20:30:58.398" v="124" actId="1076"/>
          <ac:spMkLst>
            <pc:docMk/>
            <pc:sldMk cId="3002505816" sldId="256"/>
            <ac:spMk id="8" creationId="{DD9A5D49-4D24-4408-963B-93FCA8E277BA}"/>
          </ac:spMkLst>
        </pc:spChg>
        <pc:spChg chg="mod">
          <ac:chgData name="Juhos István" userId="63c6a087-886d-465d-b1d4-35988b278f78" providerId="ADAL" clId="{E0333826-BA26-44DD-AF6D-D8F6DEA6B163}" dt="2020-09-15T20:30:42.665" v="119" actId="1076"/>
          <ac:spMkLst>
            <pc:docMk/>
            <pc:sldMk cId="3002505816" sldId="256"/>
            <ac:spMk id="9" creationId="{A132E097-8E72-4A17-9847-AC7AD6F8DDB8}"/>
          </ac:spMkLst>
        </pc:spChg>
        <pc:spChg chg="mod">
          <ac:chgData name="Juhos István" userId="63c6a087-886d-465d-b1d4-35988b278f78" providerId="ADAL" clId="{E0333826-BA26-44DD-AF6D-D8F6DEA6B163}" dt="2020-09-15T20:32:19.594" v="171" actId="1037"/>
          <ac:spMkLst>
            <pc:docMk/>
            <pc:sldMk cId="3002505816" sldId="256"/>
            <ac:spMk id="11" creationId="{568DB9F2-E3A1-43F0-AB3B-84649B6F26AA}"/>
          </ac:spMkLst>
        </pc:spChg>
        <pc:spChg chg="mod">
          <ac:chgData name="Juhos István" userId="63c6a087-886d-465d-b1d4-35988b278f78" providerId="ADAL" clId="{E0333826-BA26-44DD-AF6D-D8F6DEA6B163}" dt="2020-09-15T20:29:57.665" v="112"/>
          <ac:spMkLst>
            <pc:docMk/>
            <pc:sldMk cId="3002505816" sldId="256"/>
            <ac:spMk id="16" creationId="{184C1B16-ECB7-4138-980C-70BF2CDB17CD}"/>
          </ac:spMkLst>
        </pc:spChg>
        <pc:grpChg chg="add mod">
          <ac:chgData name="Juhos István" userId="63c6a087-886d-465d-b1d4-35988b278f78" providerId="ADAL" clId="{E0333826-BA26-44DD-AF6D-D8F6DEA6B163}" dt="2020-09-15T20:32:33.283" v="173" actId="1076"/>
          <ac:grpSpMkLst>
            <pc:docMk/>
            <pc:sldMk cId="3002505816" sldId="256"/>
            <ac:grpSpMk id="7" creationId="{BD181096-B21F-4AE7-BEF5-6F6E8F1E76C4}"/>
          </ac:grpSpMkLst>
        </pc:grpChg>
        <pc:grpChg chg="mod">
          <ac:chgData name="Juhos István" userId="63c6a087-886d-465d-b1d4-35988b278f78" providerId="ADAL" clId="{E0333826-BA26-44DD-AF6D-D8F6DEA6B163}" dt="2020-09-15T20:29:57.665" v="112"/>
          <ac:grpSpMkLst>
            <pc:docMk/>
            <pc:sldMk cId="3002505816" sldId="256"/>
            <ac:grpSpMk id="10" creationId="{9D63284B-84A8-4D0D-A3CC-7D5F6705CDBB}"/>
          </ac:grpSpMkLst>
        </pc:grpChg>
        <pc:grpChg chg="add del mod">
          <ac:chgData name="Juhos István" userId="63c6a087-886d-465d-b1d4-35988b278f78" providerId="ADAL" clId="{E0333826-BA26-44DD-AF6D-D8F6DEA6B163}" dt="2020-09-15T20:32:27.449" v="172" actId="478"/>
          <ac:grpSpMkLst>
            <pc:docMk/>
            <pc:sldMk cId="3002505816" sldId="256"/>
            <ac:grpSpMk id="15" creationId="{D1D0AF5A-2B5C-4DF0-A086-829FC8B54A49}"/>
          </ac:grpSpMkLst>
        </pc:grpChg>
        <pc:picChg chg="mod">
          <ac:chgData name="Juhos István" userId="63c6a087-886d-465d-b1d4-35988b278f78" providerId="ADAL" clId="{E0333826-BA26-44DD-AF6D-D8F6DEA6B163}" dt="2020-09-15T20:31:31.136" v="133" actId="14100"/>
          <ac:picMkLst>
            <pc:docMk/>
            <pc:sldMk cId="3002505816" sldId="256"/>
            <ac:picMk id="12" creationId="{A3AE8920-2E26-4524-8818-4FC8857EE4B4}"/>
          </ac:picMkLst>
        </pc:picChg>
        <pc:picChg chg="mod">
          <ac:chgData name="Juhos István" userId="63c6a087-886d-465d-b1d4-35988b278f78" providerId="ADAL" clId="{E0333826-BA26-44DD-AF6D-D8F6DEA6B163}" dt="2020-09-15T20:32:00.152" v="144" actId="1038"/>
          <ac:picMkLst>
            <pc:docMk/>
            <pc:sldMk cId="3002505816" sldId="256"/>
            <ac:picMk id="13" creationId="{24A161BB-DBA5-4259-8F87-80ECD8A958D1}"/>
          </ac:picMkLst>
        </pc:picChg>
        <pc:picChg chg="mod">
          <ac:chgData name="Juhos István" userId="63c6a087-886d-465d-b1d4-35988b278f78" providerId="ADAL" clId="{E0333826-BA26-44DD-AF6D-D8F6DEA6B163}" dt="2020-09-15T20:32:04.473" v="148" actId="1038"/>
          <ac:picMkLst>
            <pc:docMk/>
            <pc:sldMk cId="3002505816" sldId="256"/>
            <ac:picMk id="14" creationId="{6DCF58D1-6812-492F-B320-D122E4686F93}"/>
          </ac:picMkLst>
        </pc:picChg>
        <pc:picChg chg="mod">
          <ac:chgData name="Juhos István" userId="63c6a087-886d-465d-b1d4-35988b278f78" providerId="ADAL" clId="{E0333826-BA26-44DD-AF6D-D8F6DEA6B163}" dt="2020-09-15T20:29:57.665" v="112"/>
          <ac:picMkLst>
            <pc:docMk/>
            <pc:sldMk cId="3002505816" sldId="256"/>
            <ac:picMk id="17" creationId="{D3A82C7B-0084-4A5F-A1C5-FAF9E1FF5541}"/>
          </ac:picMkLst>
        </pc:picChg>
      </pc:sldChg>
      <pc:sldChg chg="del">
        <pc:chgData name="Juhos István" userId="63c6a087-886d-465d-b1d4-35988b278f78" providerId="ADAL" clId="{E0333826-BA26-44DD-AF6D-D8F6DEA6B163}" dt="2020-09-15T20:33:18.306" v="174" actId="47"/>
        <pc:sldMkLst>
          <pc:docMk/>
          <pc:sldMk cId="3064947701" sldId="257"/>
        </pc:sldMkLst>
      </pc:sldChg>
      <pc:sldChg chg="delSp modSp mod">
        <pc:chgData name="Juhos István" userId="63c6a087-886d-465d-b1d4-35988b278f78" providerId="ADAL" clId="{E0333826-BA26-44DD-AF6D-D8F6DEA6B163}" dt="2020-09-16T12:05:13.322" v="449" actId="20577"/>
        <pc:sldMkLst>
          <pc:docMk/>
          <pc:sldMk cId="3209778545" sldId="258"/>
        </pc:sldMkLst>
        <pc:spChg chg="del">
          <ac:chgData name="Juhos István" userId="63c6a087-886d-465d-b1d4-35988b278f78" providerId="ADAL" clId="{E0333826-BA26-44DD-AF6D-D8F6DEA6B163}" dt="2020-09-15T20:34:08.656" v="175" actId="478"/>
          <ac:spMkLst>
            <pc:docMk/>
            <pc:sldMk cId="3209778545" sldId="258"/>
            <ac:spMk id="4" creationId="{AFBF5A66-6C3D-4602-99F6-5B93FD677802}"/>
          </ac:spMkLst>
        </pc:spChg>
        <pc:spChg chg="mod">
          <ac:chgData name="Juhos István" userId="63c6a087-886d-465d-b1d4-35988b278f78" providerId="ADAL" clId="{E0333826-BA26-44DD-AF6D-D8F6DEA6B163}" dt="2020-09-16T12:05:13.322" v="449" actId="20577"/>
          <ac:spMkLst>
            <pc:docMk/>
            <pc:sldMk cId="3209778545" sldId="258"/>
            <ac:spMk id="5" creationId="{D457C88C-4FD4-4D03-B652-03C5340D587B}"/>
          </ac:spMkLst>
        </pc:spChg>
      </pc:sldChg>
      <pc:sldChg chg="delSp modSp mod">
        <pc:chgData name="Juhos István" userId="63c6a087-886d-465d-b1d4-35988b278f78" providerId="ADAL" clId="{E0333826-BA26-44DD-AF6D-D8F6DEA6B163}" dt="2020-09-15T20:50:09.458" v="425" actId="14100"/>
        <pc:sldMkLst>
          <pc:docMk/>
          <pc:sldMk cId="1754578885" sldId="259"/>
        </pc:sldMkLst>
        <pc:spChg chg="mod">
          <ac:chgData name="Juhos István" userId="63c6a087-886d-465d-b1d4-35988b278f78" providerId="ADAL" clId="{E0333826-BA26-44DD-AF6D-D8F6DEA6B163}" dt="2020-09-15T20:49:35.293" v="419" actId="20577"/>
          <ac:spMkLst>
            <pc:docMk/>
            <pc:sldMk cId="1754578885" sldId="259"/>
            <ac:spMk id="2" creationId="{DF8A3264-D332-4674-A09C-E67CC907D82D}"/>
          </ac:spMkLst>
        </pc:spChg>
        <pc:spChg chg="mod">
          <ac:chgData name="Juhos István" userId="63c6a087-886d-465d-b1d4-35988b278f78" providerId="ADAL" clId="{E0333826-BA26-44DD-AF6D-D8F6DEA6B163}" dt="2020-09-15T20:50:09.458" v="425" actId="14100"/>
          <ac:spMkLst>
            <pc:docMk/>
            <pc:sldMk cId="1754578885" sldId="259"/>
            <ac:spMk id="5" creationId="{D457C88C-4FD4-4D03-B652-03C5340D587B}"/>
          </ac:spMkLst>
        </pc:spChg>
        <pc:graphicFrameChg chg="del">
          <ac:chgData name="Juhos István" userId="63c6a087-886d-465d-b1d4-35988b278f78" providerId="ADAL" clId="{E0333826-BA26-44DD-AF6D-D8F6DEA6B163}" dt="2020-09-15T20:49:43.067" v="422" actId="478"/>
          <ac:graphicFrameMkLst>
            <pc:docMk/>
            <pc:sldMk cId="1754578885" sldId="259"/>
            <ac:graphicFrameMk id="8" creationId="{9617F842-E685-4794-96E3-E51D5086DC4D}"/>
          </ac:graphicFrameMkLst>
        </pc:graphicFrameChg>
        <pc:picChg chg="del">
          <ac:chgData name="Juhos István" userId="63c6a087-886d-465d-b1d4-35988b278f78" providerId="ADAL" clId="{E0333826-BA26-44DD-AF6D-D8F6DEA6B163}" dt="2020-09-15T20:49:43.067" v="422" actId="478"/>
          <ac:picMkLst>
            <pc:docMk/>
            <pc:sldMk cId="1754578885" sldId="259"/>
            <ac:picMk id="3" creationId="{3DE8E009-FDAD-4911-97D0-A097164E7CDE}"/>
          </ac:picMkLst>
        </pc:picChg>
      </pc:sldChg>
      <pc:sldChg chg="del">
        <pc:chgData name="Juhos István" userId="63c6a087-886d-465d-b1d4-35988b278f78" providerId="ADAL" clId="{E0333826-BA26-44DD-AF6D-D8F6DEA6B163}" dt="2020-09-15T20:50:41.996" v="426" actId="47"/>
        <pc:sldMkLst>
          <pc:docMk/>
          <pc:sldMk cId="1320335362" sldId="788"/>
        </pc:sldMkLst>
      </pc:sldChg>
      <pc:sldChg chg="del">
        <pc:chgData name="Juhos István" userId="63c6a087-886d-465d-b1d4-35988b278f78" providerId="ADAL" clId="{E0333826-BA26-44DD-AF6D-D8F6DEA6B163}" dt="2020-09-15T20:50:41.996" v="426" actId="47"/>
        <pc:sldMkLst>
          <pc:docMk/>
          <pc:sldMk cId="1156098806" sldId="789"/>
        </pc:sldMkLst>
      </pc:sldChg>
      <pc:sldChg chg="del">
        <pc:chgData name="Juhos István" userId="63c6a087-886d-465d-b1d4-35988b278f78" providerId="ADAL" clId="{E0333826-BA26-44DD-AF6D-D8F6DEA6B163}" dt="2020-09-15T20:50:43.813" v="427" actId="47"/>
        <pc:sldMkLst>
          <pc:docMk/>
          <pc:sldMk cId="4266059246" sldId="7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Kép 7" descr="A képen rajz látható&#10;&#10;Automatikusan generált leírás">
            <a:extLst>
              <a:ext uri="{FF2B5EF4-FFF2-40B4-BE49-F238E27FC236}">
                <a16:creationId xmlns:a16="http://schemas.microsoft.com/office/drawing/2014/main" id="{95DBD1C4-CE54-4EAB-AFAA-6CEB98432C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4" y="-80365"/>
            <a:ext cx="3775073" cy="21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ainbowcake.dev/" TargetMode="External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ub.dev/packages/get_it" TargetMode="External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hyperlink" Target="https://pub.dev/packages/flutter_modular#dependency-injec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github.com/AutSoft/hwsw-2020-mobile-development-with-flutter/blob/master/08_App_implementation_summary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coder.com/" TargetMode="External"/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peakerdeck.com/stewemetal/app-architecture-concept-in-flutter" TargetMode="External"/><Relationship Id="rId4" Type="http://schemas.openxmlformats.org/officeDocument/2006/relationships/hyperlink" Target="https://www.raywenderlich.com/flut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3165475"/>
            <a:ext cx="6551353" cy="527050"/>
          </a:xfrm>
        </p:spPr>
        <p:txBody>
          <a:bodyPr/>
          <a:lstStyle/>
          <a:p>
            <a:pPr algn="l"/>
            <a:r>
              <a:rPr lang="en-US" sz="5400" dirty="0"/>
              <a:t>HWSW Flutter</a:t>
            </a:r>
            <a:r>
              <a:rPr lang="hu-HU" sz="5400" dirty="0"/>
              <a:t> 06</a:t>
            </a:r>
            <a:endParaRPr lang="en-US" sz="54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80103" y="3954544"/>
            <a:ext cx="10608827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3200" b="1" dirty="0"/>
              <a:t>Egy </a:t>
            </a:r>
            <a:r>
              <a:rPr lang="hu-HU" sz="3200" b="1" dirty="0" err="1"/>
              <a:t>Flutter</a:t>
            </a:r>
            <a:r>
              <a:rPr lang="hu-HU" sz="3200" b="1" dirty="0"/>
              <a:t> alkalmazás felépítése, összegzés</a:t>
            </a:r>
          </a:p>
          <a:p>
            <a:pPr algn="l"/>
            <a:r>
              <a:rPr lang="hu-HU" sz="2800" dirty="0"/>
              <a:t>Karbantartható alkalmazások fejlesztése</a:t>
            </a:r>
            <a:endParaRPr lang="en-US" sz="2800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191" y="4952028"/>
            <a:ext cx="3897312" cy="814388"/>
          </a:xfrm>
        </p:spPr>
        <p:txBody>
          <a:bodyPr/>
          <a:lstStyle/>
          <a:p>
            <a:pPr algn="l"/>
            <a:r>
              <a:rPr lang="hu-HU" dirty="0"/>
              <a:t>Juhos István</a:t>
            </a:r>
            <a:endParaRPr lang="en-GB" dirty="0"/>
          </a:p>
          <a:p>
            <a:pPr algn="l"/>
            <a:r>
              <a:rPr lang="hu-HU" dirty="0" err="1"/>
              <a:t>juhos.istvan</a:t>
            </a:r>
            <a:r>
              <a:rPr lang="en-GB" dirty="0"/>
              <a:t>@aut</a:t>
            </a:r>
            <a:r>
              <a:rPr lang="hu-HU" dirty="0" err="1"/>
              <a:t>soft</a:t>
            </a:r>
            <a:r>
              <a:rPr lang="en-GB" dirty="0"/>
              <a:t>.hu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4571206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181096-B21F-4AE7-BEF5-6F6E8F1E76C4}"/>
              </a:ext>
            </a:extLst>
          </p:cNvPr>
          <p:cNvGrpSpPr/>
          <p:nvPr/>
        </p:nvGrpSpPr>
        <p:grpSpPr>
          <a:xfrm>
            <a:off x="614191" y="571491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63284B-84A8-4D0D-A3CC-7D5F6705CDBB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12" name="Picture 11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A3AE8920-2E26-4524-8818-4FC8857EE4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13" name="Picture 1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4A161BB-DBA5-4259-8F87-80ECD8A958D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DCF58D1-6812-492F-B320-D122E4686F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11" name="Szövegdoboz 9">
              <a:extLst>
                <a:ext uri="{FF2B5EF4-FFF2-40B4-BE49-F238E27FC236}">
                  <a16:creationId xmlns:a16="http://schemas.microsoft.com/office/drawing/2014/main" id="{568DB9F2-E3A1-43F0-AB3B-84649B6F26A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Köszönjük a figyelmet!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2989847"/>
            <a:ext cx="10367145" cy="34350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>
              <a:latin typeface="+mn-lt"/>
            </a:endParaRPr>
          </a:p>
        </p:txBody>
      </p:sp>
      <p:sp>
        <p:nvSpPr>
          <p:cNvPr id="11" name="Szöveg helye 7">
            <a:extLst>
              <a:ext uri="{FF2B5EF4-FFF2-40B4-BE49-F238E27FC236}">
                <a16:creationId xmlns:a16="http://schemas.microsoft.com/office/drawing/2014/main" id="{C8D62007-4D28-43BD-B12F-089D5D70BE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97486" y="3429000"/>
            <a:ext cx="4749449" cy="814388"/>
          </a:xfrm>
        </p:spPr>
        <p:txBody>
          <a:bodyPr/>
          <a:lstStyle/>
          <a:p>
            <a:pPr algn="l"/>
            <a:r>
              <a:rPr lang="hu-HU" sz="3600" dirty="0"/>
              <a:t>Juhos István</a:t>
            </a:r>
            <a:endParaRPr lang="en-GB" sz="3600" dirty="0"/>
          </a:p>
          <a:p>
            <a:pPr algn="l"/>
            <a:r>
              <a:rPr lang="hu-HU" sz="3600" dirty="0" err="1"/>
              <a:t>juhos.istvan</a:t>
            </a:r>
            <a:r>
              <a:rPr lang="en-GB" sz="3600" dirty="0"/>
              <a:t>@aut</a:t>
            </a:r>
            <a:r>
              <a:rPr lang="hu-HU" sz="3600" dirty="0" err="1"/>
              <a:t>soft</a:t>
            </a:r>
            <a:r>
              <a:rPr lang="en-GB" sz="3600" dirty="0"/>
              <a:t>.hu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608DD-B4EB-4632-ADA3-27C960871ED6}"/>
              </a:ext>
            </a:extLst>
          </p:cNvPr>
          <p:cNvGrpSpPr/>
          <p:nvPr/>
        </p:nvGrpSpPr>
        <p:grpSpPr>
          <a:xfrm>
            <a:off x="7097484" y="4674517"/>
            <a:ext cx="3773716" cy="659605"/>
            <a:chOff x="6035015" y="6239058"/>
            <a:chExt cx="3773716" cy="659605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F0CEAD1-BFD0-4A89-95A7-5166275618B0}"/>
                </a:ext>
              </a:extLst>
            </p:cNvPr>
            <p:cNvGrpSpPr/>
            <p:nvPr userDrawn="1"/>
          </p:nvGrpSpPr>
          <p:grpSpPr>
            <a:xfrm>
              <a:off x="6035015" y="6239058"/>
              <a:ext cx="1378261" cy="659605"/>
              <a:chOff x="8047995" y="6283430"/>
              <a:chExt cx="1299660" cy="587733"/>
            </a:xfrm>
          </p:grpSpPr>
          <p:pic>
            <p:nvPicPr>
              <p:cNvPr id="15" name="Picture 14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6F793C25-C09A-45B4-B7C0-C2A1DBB701F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7995" y="6283430"/>
                <a:ext cx="587736" cy="587733"/>
              </a:xfrm>
              <a:prstGeom prst="rect">
                <a:avLst/>
              </a:prstGeom>
            </p:spPr>
          </p:pic>
          <p:pic>
            <p:nvPicPr>
              <p:cNvPr id="16" name="Picture 1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785CD3E-0640-446A-AA4D-D6BCD984ECE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6611" y="6400384"/>
                <a:ext cx="364825" cy="346188"/>
              </a:xfrm>
              <a:prstGeom prst="rect">
                <a:avLst/>
              </a:prstGeom>
            </p:spPr>
          </p:pic>
          <p:pic>
            <p:nvPicPr>
              <p:cNvPr id="17" name="Picture 1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5AE15D6-2C69-445B-8B49-EA299B8AFB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2831" y="6400384"/>
                <a:ext cx="364824" cy="364822"/>
              </a:xfrm>
              <a:prstGeom prst="rect">
                <a:avLst/>
              </a:prstGeom>
            </p:spPr>
          </p:pic>
        </p:grpSp>
        <p:sp>
          <p:nvSpPr>
            <p:cNvPr id="14" name="Szövegdoboz 9">
              <a:extLst>
                <a:ext uri="{FF2B5EF4-FFF2-40B4-BE49-F238E27FC236}">
                  <a16:creationId xmlns:a16="http://schemas.microsoft.com/office/drawing/2014/main" id="{F0840536-BB49-4AA5-A546-57E8D6FBD3DC}"/>
                </a:ext>
              </a:extLst>
            </p:cNvPr>
            <p:cNvSpPr txBox="1"/>
            <p:nvPr userDrawn="1"/>
          </p:nvSpPr>
          <p:spPr>
            <a:xfrm>
              <a:off x="7462807" y="6285457"/>
              <a:ext cx="2345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sz="3200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  <p:sp>
        <p:nvSpPr>
          <p:cNvPr id="18" name="Szöveg helye 7">
            <a:extLst>
              <a:ext uri="{FF2B5EF4-FFF2-40B4-BE49-F238E27FC236}">
                <a16:creationId xmlns:a16="http://schemas.microsoft.com/office/drawing/2014/main" id="{0A13C134-007B-4B5C-822B-A6BAA5BA369F}"/>
              </a:ext>
            </a:extLst>
          </p:cNvPr>
          <p:cNvSpPr txBox="1">
            <a:spLocks/>
          </p:cNvSpPr>
          <p:nvPr/>
        </p:nvSpPr>
        <p:spPr>
          <a:xfrm>
            <a:off x="558800" y="3429000"/>
            <a:ext cx="5537200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3600" dirty="0"/>
              <a:t>Pásztor Dániel</a:t>
            </a:r>
            <a:endParaRPr lang="en-GB" sz="3600" dirty="0"/>
          </a:p>
          <a:p>
            <a:pPr algn="l"/>
            <a:r>
              <a:rPr lang="hu-HU" sz="3600" dirty="0"/>
              <a:t>pasztor.daniel@aut.bme.hu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6964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7094151" cy="527050"/>
          </a:xfrm>
        </p:spPr>
        <p:txBody>
          <a:bodyPr/>
          <a:lstStyle/>
          <a:p>
            <a:pPr algn="l"/>
            <a:r>
              <a:rPr lang="hu-HU" dirty="0"/>
              <a:t>Az előző részek tartalmából…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A Dart nyelv és </a:t>
            </a:r>
            <a:r>
              <a:rPr lang="hu-HU" sz="2800" dirty="0">
                <a:solidFill>
                  <a:srgbClr val="000000"/>
                </a:solidFill>
              </a:rPr>
              <a:t>a </a:t>
            </a:r>
            <a:r>
              <a:rPr lang="hu-HU" sz="2800" dirty="0" err="1">
                <a:solidFill>
                  <a:srgbClr val="000000"/>
                </a:solidFill>
              </a:rPr>
              <a:t>Flutter</a:t>
            </a:r>
            <a:r>
              <a:rPr lang="hu-HU" sz="2800" dirty="0">
                <a:solidFill>
                  <a:srgbClr val="000000"/>
                </a:solidFill>
              </a:rPr>
              <a:t> keretrendszer alapjai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Egyszerű UI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widgetek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 bemutatása, használata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000000"/>
                </a:solidFill>
              </a:rPr>
              <a:t>Navigáció képernyők között, lista és rácsos nézet, animációk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Aszinkron programozás, hálózati hívások, kódgenerálás,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Dio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,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Chopper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</a:rPr>
              <a:t>Perzisztens</a:t>
            </a:r>
            <a:r>
              <a:rPr lang="hu-HU" sz="2800" dirty="0">
                <a:solidFill>
                  <a:srgbClr val="000000"/>
                </a:solidFill>
              </a:rPr>
              <a:t> adattárolás, file kezelés, kulcs-érték tár, ORM, </a:t>
            </a:r>
            <a:r>
              <a:rPr lang="hu-HU" sz="2800" dirty="0" err="1">
                <a:solidFill>
                  <a:srgbClr val="000000"/>
                </a:solidFill>
              </a:rPr>
              <a:t>NoSQL</a:t>
            </a:r>
            <a:endParaRPr lang="hu-HU" sz="2800" dirty="0">
              <a:solidFill>
                <a:srgbClr val="000000"/>
              </a:solidFill>
            </a:endParaRP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Állapotkezelés,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Widgetek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 állapotának kezelése,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BloC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,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MobX</a:t>
            </a:r>
            <a:endParaRPr lang="hu-HU" sz="2800" b="0" i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9B3906-ABFA-466E-B8E6-D506C18C2717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F94F0E3-B757-4B00-BB22-58D272995E84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0A1DC5E7-A89E-42BC-977F-BD40741E5AD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4DBC8F0-2B60-40D5-8E63-6394E03FB54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2D098E-DAE7-4C1E-BA3C-A7C52DE9601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45B2ECB5-94F5-4169-B29B-E63AA99B1337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977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en-US" dirty="0" err="1"/>
              <a:t>Tartalom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Mitől lesz karbantartható egy alkalmazás?</a:t>
            </a:r>
          </a:p>
          <a:p>
            <a:pPr marL="514350" indent="-5143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Architektúra rétegek és adatreprezentációk értelmezése</a:t>
            </a:r>
          </a:p>
          <a:p>
            <a:pPr marL="514350" indent="-5143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</a:rPr>
              <a:t>Dependency</a:t>
            </a:r>
            <a:r>
              <a:rPr lang="hu-HU" sz="2800" dirty="0">
                <a:solidFill>
                  <a:srgbClr val="000000"/>
                </a:solidFill>
              </a:rPr>
              <a:t> </a:t>
            </a:r>
            <a:r>
              <a:rPr lang="hu-HU" sz="2800" dirty="0" err="1">
                <a:solidFill>
                  <a:srgbClr val="000000"/>
                </a:solidFill>
              </a:rPr>
              <a:t>Injection</a:t>
            </a:r>
            <a:r>
              <a:rPr lang="hu-HU" sz="2800" dirty="0">
                <a:solidFill>
                  <a:srgbClr val="000000"/>
                </a:solidFill>
              </a:rPr>
              <a:t> </a:t>
            </a:r>
            <a:r>
              <a:rPr lang="hu-HU" sz="2800" dirty="0" err="1">
                <a:solidFill>
                  <a:srgbClr val="000000"/>
                </a:solidFill>
              </a:rPr>
              <a:t>Flutterben</a:t>
            </a:r>
            <a:endParaRPr lang="hu-HU" sz="2800" dirty="0">
              <a:solidFill>
                <a:srgbClr val="000000"/>
              </a:solidFill>
            </a:endParaRPr>
          </a:p>
          <a:p>
            <a:pPr marL="514350" indent="-5143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NY Times Most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Popular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 példa alkalmazás megismerése és elemzése</a:t>
            </a:r>
          </a:p>
          <a:p>
            <a:pPr marL="514350" indent="-5143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Fordítás webre és Windowsra (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beta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)</a:t>
            </a:r>
          </a:p>
          <a:p>
            <a:pPr marL="514350" indent="-5143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Összegzés, a képzés zárása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39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7242175" cy="527050"/>
          </a:xfrm>
        </p:spPr>
        <p:txBody>
          <a:bodyPr/>
          <a:lstStyle/>
          <a:p>
            <a:pPr algn="l"/>
            <a:r>
              <a:rPr lang="hu-HU" dirty="0"/>
              <a:t>Mitől lesz karbantartható egy alkalmazás?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914525"/>
            <a:ext cx="10929895" cy="451034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Egységes architektúra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Átlátható, nem „spagetti” kód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000000"/>
                </a:solidFill>
              </a:rPr>
              <a:t>Egy-egy komponens módosítása, vagy cseréje csak a kód egy jól meghatározott részhalmazát érinti (laza kapcsolódás)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A komponensek önállóan tesztelhetők, nincsenek rejtett függőségek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… és még sok más szempont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93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513638" cy="527050"/>
          </a:xfrm>
        </p:spPr>
        <p:txBody>
          <a:bodyPr/>
          <a:lstStyle/>
          <a:p>
            <a:pPr algn="l"/>
            <a:r>
              <a:rPr lang="en-US" dirty="0" err="1"/>
              <a:t>Architektúra</a:t>
            </a:r>
            <a:r>
              <a:rPr lang="en-US" dirty="0"/>
              <a:t> </a:t>
            </a:r>
            <a:r>
              <a:rPr lang="en-US" dirty="0" err="1"/>
              <a:t>rétegek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adatreprezentációk</a:t>
            </a:r>
            <a:r>
              <a:rPr lang="en-US" dirty="0"/>
              <a:t> </a:t>
            </a:r>
            <a:r>
              <a:rPr lang="en-US" dirty="0" err="1"/>
              <a:t>értelmezése</a:t>
            </a:r>
            <a:endParaRPr lang="en-US" dirty="0"/>
          </a:p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F31D64A-EB08-49CE-B6A1-82D4995D300E}"/>
              </a:ext>
            </a:extLst>
          </p:cNvPr>
          <p:cNvSpPr txBox="1"/>
          <p:nvPr/>
        </p:nvSpPr>
        <p:spPr>
          <a:xfrm>
            <a:off x="8072438" y="6352348"/>
            <a:ext cx="3573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8"/>
              </a:rPr>
              <a:t>https://rainbowcake.dev/</a:t>
            </a:r>
            <a:endParaRPr lang="en-US" sz="2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DC0922-DCAB-4A54-97E7-3B5C5C6F8A2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612"/>
          <a:stretch/>
        </p:blipFill>
        <p:spPr>
          <a:xfrm>
            <a:off x="2651269" y="1930399"/>
            <a:ext cx="6889462" cy="4350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368C78-3514-4C92-B9F9-FCA2939A3180}"/>
              </a:ext>
            </a:extLst>
          </p:cNvPr>
          <p:cNvSpPr txBox="1"/>
          <p:nvPr/>
        </p:nvSpPr>
        <p:spPr>
          <a:xfrm>
            <a:off x="5923179" y="6352348"/>
            <a:ext cx="2149259" cy="46166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97500"/>
          </a:bodyPr>
          <a:lstStyle/>
          <a:p>
            <a:pPr algn="r"/>
            <a:r>
              <a:rPr lang="hu-HU" sz="2400" dirty="0">
                <a:latin typeface="+mn-lt"/>
              </a:rPr>
              <a:t>Android példa: 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876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91829" cy="527050"/>
          </a:xfrm>
        </p:spPr>
        <p:txBody>
          <a:bodyPr/>
          <a:lstStyle/>
          <a:p>
            <a:pPr algn="l"/>
            <a:r>
              <a:rPr lang="en-US" dirty="0"/>
              <a:t>Dependency Injection </a:t>
            </a:r>
            <a:r>
              <a:rPr lang="en-US" dirty="0" err="1"/>
              <a:t>Flutterben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  <p:sp>
        <p:nvSpPr>
          <p:cNvPr id="5" name="Szövegdoboz 4">
            <a:extLst>
              <a:ext uri="{FF2B5EF4-FFF2-40B4-BE49-F238E27FC236}">
                <a16:creationId xmlns:a16="http://schemas.microsoft.com/office/drawing/2014/main" id="{D21A7271-F274-4547-BA86-AE57279257D9}"/>
              </a:ext>
            </a:extLst>
          </p:cNvPr>
          <p:cNvSpPr txBox="1"/>
          <p:nvPr/>
        </p:nvSpPr>
        <p:spPr>
          <a:xfrm>
            <a:off x="707922" y="1872343"/>
            <a:ext cx="10929895" cy="45525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Service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locator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? – akár! </a:t>
            </a:r>
            <a:r>
              <a:rPr lang="hu-HU" sz="2800" b="0" i="0" dirty="0" err="1">
                <a:solidFill>
                  <a:srgbClr val="000000"/>
                </a:solidFill>
                <a:effectLst/>
                <a:hlinkClick r:id="rId8"/>
              </a:rPr>
              <a:t>get_it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Widget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 alapú DI? – akár! </a:t>
            </a:r>
            <a:r>
              <a:rPr lang="hu-HU" sz="2800" b="0" i="0" dirty="0" err="1">
                <a:solidFill>
                  <a:srgbClr val="000000"/>
                </a:solidFill>
                <a:effectLst/>
                <a:hlinkClick r:id="rId9"/>
              </a:rPr>
              <a:t>flutter_modular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210000"/>
              </a:lnSpc>
              <a:buFont typeface="Arial" panose="020B0604020202020204" pitchFamily="34" charset="0"/>
              <a:buChar char="•"/>
            </a:pPr>
            <a:endParaRPr lang="hu-HU" sz="2800" b="0" i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BBC05F-ABF4-43FD-BA6B-5BE6314317E3}"/>
              </a:ext>
            </a:extLst>
          </p:cNvPr>
          <p:cNvGrpSpPr/>
          <p:nvPr/>
        </p:nvGrpSpPr>
        <p:grpSpPr>
          <a:xfrm>
            <a:off x="1252077" y="3904342"/>
            <a:ext cx="2590178" cy="2148115"/>
            <a:chOff x="1252077" y="3904342"/>
            <a:chExt cx="2590178" cy="21481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2D28FF-2230-40B8-BF85-92DA47B3F760}"/>
                </a:ext>
              </a:extLst>
            </p:cNvPr>
            <p:cNvSpPr/>
            <p:nvPr/>
          </p:nvSpPr>
          <p:spPr>
            <a:xfrm>
              <a:off x="1252077" y="3904342"/>
              <a:ext cx="2590178" cy="2148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u-HU" dirty="0" err="1">
                  <a:solidFill>
                    <a:schemeClr val="tx1"/>
                  </a:solidFill>
                </a:rPr>
                <a:t>SingletonScope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7A2C6A-B631-423D-B1FD-4E7FA7AE93C4}"/>
                </a:ext>
              </a:extLst>
            </p:cNvPr>
            <p:cNvSpPr/>
            <p:nvPr/>
          </p:nvSpPr>
          <p:spPr>
            <a:xfrm>
              <a:off x="2012651" y="4286491"/>
              <a:ext cx="1539317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1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E3CA44-9C46-4F8C-8E87-194623B63A0C}"/>
                </a:ext>
              </a:extLst>
            </p:cNvPr>
            <p:cNvSpPr/>
            <p:nvPr/>
          </p:nvSpPr>
          <p:spPr>
            <a:xfrm>
              <a:off x="2012651" y="5176639"/>
              <a:ext cx="1539317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2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B1F862-87EB-41B7-8EEA-329F374E5D24}"/>
              </a:ext>
            </a:extLst>
          </p:cNvPr>
          <p:cNvGrpSpPr/>
          <p:nvPr/>
        </p:nvGrpSpPr>
        <p:grpSpPr>
          <a:xfrm>
            <a:off x="5015322" y="3904341"/>
            <a:ext cx="2590178" cy="2148115"/>
            <a:chOff x="6096000" y="3904342"/>
            <a:chExt cx="2590178" cy="214811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60EE76-1F89-48B4-9F7F-B79167449BD8}"/>
                </a:ext>
              </a:extLst>
            </p:cNvPr>
            <p:cNvSpPr/>
            <p:nvPr/>
          </p:nvSpPr>
          <p:spPr>
            <a:xfrm>
              <a:off x="6096000" y="3904342"/>
              <a:ext cx="2590178" cy="2148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u-HU" dirty="0">
                  <a:solidFill>
                    <a:schemeClr val="tx1"/>
                  </a:solidFill>
                </a:rPr>
                <a:t>Screen1Scope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F24E3F-539E-4A6B-B116-A26B3F9E7013}"/>
                </a:ext>
              </a:extLst>
            </p:cNvPr>
            <p:cNvSpPr/>
            <p:nvPr/>
          </p:nvSpPr>
          <p:spPr>
            <a:xfrm>
              <a:off x="6856574" y="4286491"/>
              <a:ext cx="1539317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3</a:t>
              </a:r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001DE2-D94D-4C84-8E0D-F068CA8800BC}"/>
                </a:ext>
              </a:extLst>
            </p:cNvPr>
            <p:cNvSpPr/>
            <p:nvPr/>
          </p:nvSpPr>
          <p:spPr>
            <a:xfrm>
              <a:off x="6856574" y="5176639"/>
              <a:ext cx="1539317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4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20FB07-FBF2-4159-BA69-B4BC9FE718A4}"/>
              </a:ext>
            </a:extLst>
          </p:cNvPr>
          <p:cNvGrpSpPr/>
          <p:nvPr/>
        </p:nvGrpSpPr>
        <p:grpSpPr>
          <a:xfrm>
            <a:off x="9047639" y="3904342"/>
            <a:ext cx="2590178" cy="2148115"/>
            <a:chOff x="9047639" y="3904342"/>
            <a:chExt cx="2590178" cy="21481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94C3D9E-AFA8-4ADD-916E-0542A1FF61ED}"/>
                </a:ext>
              </a:extLst>
            </p:cNvPr>
            <p:cNvSpPr/>
            <p:nvPr/>
          </p:nvSpPr>
          <p:spPr>
            <a:xfrm>
              <a:off x="9047639" y="3904342"/>
              <a:ext cx="2590178" cy="2148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u-HU" dirty="0">
                  <a:solidFill>
                    <a:schemeClr val="tx1"/>
                  </a:solidFill>
                </a:rPr>
                <a:t>Screen2Scope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9547BB-B7AE-4740-87B4-D6815C27D04E}"/>
                </a:ext>
              </a:extLst>
            </p:cNvPr>
            <p:cNvSpPr/>
            <p:nvPr/>
          </p:nvSpPr>
          <p:spPr>
            <a:xfrm>
              <a:off x="9774582" y="4286490"/>
              <a:ext cx="1539317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5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C607C3-314F-49D4-8411-8E58B8E073E1}"/>
                </a:ext>
              </a:extLst>
            </p:cNvPr>
            <p:cNvSpPr/>
            <p:nvPr/>
          </p:nvSpPr>
          <p:spPr>
            <a:xfrm>
              <a:off x="9774582" y="5176638"/>
              <a:ext cx="1539317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062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4874B1-B018-4220-8280-08D8DFC249CA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flipV="1">
            <a:off x="3022509" y="5224160"/>
            <a:ext cx="0" cy="50705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04C7026-390B-4F6C-8348-BD37DF13EB42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flipV="1">
            <a:off x="3022509" y="3739483"/>
            <a:ext cx="3073491" cy="40963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B96821-2075-4B12-A8BF-3667CB5CBB2C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6096000" y="3739483"/>
            <a:ext cx="3073493" cy="40963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7B9A34-1B53-43ED-9634-021EF874B4A4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 flipH="1">
            <a:off x="9169491" y="5224160"/>
            <a:ext cx="2" cy="5070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91829" cy="527050"/>
          </a:xfrm>
        </p:spPr>
        <p:txBody>
          <a:bodyPr/>
          <a:lstStyle/>
          <a:p>
            <a:pPr algn="l"/>
            <a:r>
              <a:rPr lang="en-US" dirty="0"/>
              <a:t>Dependency Injection </a:t>
            </a:r>
            <a:r>
              <a:rPr lang="en-US" dirty="0" err="1"/>
              <a:t>Flutterben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B1F862-87EB-41B7-8EEA-329F374E5D24}"/>
              </a:ext>
            </a:extLst>
          </p:cNvPr>
          <p:cNvGrpSpPr/>
          <p:nvPr/>
        </p:nvGrpSpPr>
        <p:grpSpPr>
          <a:xfrm>
            <a:off x="1727420" y="4149118"/>
            <a:ext cx="2590178" cy="1075042"/>
            <a:chOff x="6096000" y="3904343"/>
            <a:chExt cx="2590178" cy="107504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60EE76-1F89-48B4-9F7F-B79167449BD8}"/>
                </a:ext>
              </a:extLst>
            </p:cNvPr>
            <p:cNvSpPr/>
            <p:nvPr/>
          </p:nvSpPr>
          <p:spPr>
            <a:xfrm>
              <a:off x="6096000" y="3904343"/>
              <a:ext cx="2590178" cy="1075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u-HU" dirty="0">
                  <a:solidFill>
                    <a:schemeClr val="tx1"/>
                  </a:solidFill>
                </a:rPr>
                <a:t>Screen1Scope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F24E3F-539E-4A6B-B116-A26B3F9E7013}"/>
                </a:ext>
              </a:extLst>
            </p:cNvPr>
            <p:cNvSpPr/>
            <p:nvPr/>
          </p:nvSpPr>
          <p:spPr>
            <a:xfrm>
              <a:off x="6856574" y="4286491"/>
              <a:ext cx="1539317" cy="2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2</a:t>
              </a:r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001DE2-D94D-4C84-8E0D-F068CA8800BC}"/>
                </a:ext>
              </a:extLst>
            </p:cNvPr>
            <p:cNvSpPr/>
            <p:nvPr/>
          </p:nvSpPr>
          <p:spPr>
            <a:xfrm>
              <a:off x="6856574" y="4597390"/>
              <a:ext cx="1539317" cy="2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3</a:t>
              </a:r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2E29C0C-F8DD-455B-AF3A-356520023F87}"/>
              </a:ext>
            </a:extLst>
          </p:cNvPr>
          <p:cNvSpPr/>
          <p:nvPr/>
        </p:nvSpPr>
        <p:spPr>
          <a:xfrm>
            <a:off x="4800911" y="3212432"/>
            <a:ext cx="2590178" cy="527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AppWidget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D6559D-3B2A-4275-9EC2-F2D70F9B1442}"/>
              </a:ext>
            </a:extLst>
          </p:cNvPr>
          <p:cNvGrpSpPr/>
          <p:nvPr/>
        </p:nvGrpSpPr>
        <p:grpSpPr>
          <a:xfrm>
            <a:off x="7874404" y="4149118"/>
            <a:ext cx="2590178" cy="1075042"/>
            <a:chOff x="6096000" y="3904343"/>
            <a:chExt cx="2590178" cy="107504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D00EE21-40CD-4F77-A78B-ABBAB30A3F07}"/>
                </a:ext>
              </a:extLst>
            </p:cNvPr>
            <p:cNvSpPr/>
            <p:nvPr/>
          </p:nvSpPr>
          <p:spPr>
            <a:xfrm>
              <a:off x="6096000" y="3904343"/>
              <a:ext cx="2590178" cy="1075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u-HU" dirty="0">
                  <a:solidFill>
                    <a:schemeClr val="tx1"/>
                  </a:solidFill>
                </a:rPr>
                <a:t>Screen2Scope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DDFDC6-9BCF-4685-8BC5-D54BC4B03442}"/>
                </a:ext>
              </a:extLst>
            </p:cNvPr>
            <p:cNvSpPr/>
            <p:nvPr/>
          </p:nvSpPr>
          <p:spPr>
            <a:xfrm>
              <a:off x="6856574" y="4286491"/>
              <a:ext cx="1539317" cy="2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5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240C1CA-48EC-4EF4-83DB-28EB46DBFA8A}"/>
                </a:ext>
              </a:extLst>
            </p:cNvPr>
            <p:cNvSpPr/>
            <p:nvPr/>
          </p:nvSpPr>
          <p:spPr>
            <a:xfrm>
              <a:off x="6856574" y="4597390"/>
              <a:ext cx="1539317" cy="2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6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2C8F88-0C39-43F7-86CF-6F949CC655AF}"/>
              </a:ext>
            </a:extLst>
          </p:cNvPr>
          <p:cNvGrpSpPr/>
          <p:nvPr/>
        </p:nvGrpSpPr>
        <p:grpSpPr>
          <a:xfrm>
            <a:off x="4800911" y="1828801"/>
            <a:ext cx="2590178" cy="1075042"/>
            <a:chOff x="6096000" y="3904343"/>
            <a:chExt cx="2590178" cy="107504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7FE9D3-160F-42D7-81A6-062325668C51}"/>
                </a:ext>
              </a:extLst>
            </p:cNvPr>
            <p:cNvSpPr/>
            <p:nvPr/>
          </p:nvSpPr>
          <p:spPr>
            <a:xfrm>
              <a:off x="6096000" y="3904343"/>
              <a:ext cx="2590178" cy="1075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u-HU" dirty="0" err="1">
                  <a:solidFill>
                    <a:schemeClr val="tx1"/>
                  </a:solidFill>
                </a:rPr>
                <a:t>SingletonScope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608DE9-A4DE-4E7D-B180-6B21A6A4777F}"/>
                </a:ext>
              </a:extLst>
            </p:cNvPr>
            <p:cNvSpPr/>
            <p:nvPr/>
          </p:nvSpPr>
          <p:spPr>
            <a:xfrm>
              <a:off x="6856574" y="4286491"/>
              <a:ext cx="1539317" cy="2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1</a:t>
              </a:r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7D8DE5-E5BB-41AA-9963-AF1F442A1F3D}"/>
                </a:ext>
              </a:extLst>
            </p:cNvPr>
            <p:cNvSpPr/>
            <p:nvPr/>
          </p:nvSpPr>
          <p:spPr>
            <a:xfrm>
              <a:off x="6856574" y="4597390"/>
              <a:ext cx="1539317" cy="2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Dependency</a:t>
              </a:r>
              <a:r>
                <a:rPr lang="hu-HU" dirty="0"/>
                <a:t> 2</a:t>
              </a:r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4AAB1AB-710E-473E-BAD3-2C1671447E44}"/>
              </a:ext>
            </a:extLst>
          </p:cNvPr>
          <p:cNvSpPr/>
          <p:nvPr/>
        </p:nvSpPr>
        <p:spPr>
          <a:xfrm>
            <a:off x="1727420" y="5731211"/>
            <a:ext cx="2590178" cy="527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Screen1Widget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39C156-112F-4A59-BF1E-DE0EAE020C39}"/>
              </a:ext>
            </a:extLst>
          </p:cNvPr>
          <p:cNvSpPr/>
          <p:nvPr/>
        </p:nvSpPr>
        <p:spPr>
          <a:xfrm>
            <a:off x="7874402" y="5731210"/>
            <a:ext cx="2590178" cy="527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Screen2Widget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CA5F0F-B239-4135-8567-81AC91EB69AA}"/>
              </a:ext>
            </a:extLst>
          </p:cNvPr>
          <p:cNvCxnSpPr>
            <a:cxnSpLocks/>
            <a:stCxn id="30" idx="2"/>
            <a:endCxn id="16" idx="0"/>
          </p:cNvCxnSpPr>
          <p:nvPr/>
        </p:nvCxnSpPr>
        <p:spPr>
          <a:xfrm>
            <a:off x="6096000" y="2903843"/>
            <a:ext cx="0" cy="30858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5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A projektek elérhetősége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2989847"/>
            <a:ext cx="10367145" cy="34350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hlinkClick r:id="rId2"/>
              </a:rPr>
              <a:t>https://github.com/AutSoft/hwsw-2020-mobile-development-with-flutter/</a:t>
            </a:r>
            <a:r>
              <a:rPr lang="hu-HU" sz="2800" dirty="0" err="1">
                <a:hlinkClick r:id="rId2"/>
              </a:rPr>
              <a:t>blob</a:t>
            </a:r>
            <a:r>
              <a:rPr lang="en-GB" sz="2800" dirty="0">
                <a:hlinkClick r:id="rId2"/>
              </a:rPr>
              <a:t>/master/08_App_implementation_summary</a:t>
            </a:r>
            <a:endParaRPr lang="en-GB" sz="2800" dirty="0"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A20BB5-0BAE-4E47-A419-0AFD4E366E3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ABCF054-2504-4D41-8A0B-C793AD975905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56BB695B-04BE-4CE4-8C5C-8F7C32BFCB8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13646B0-7ADF-4403-A03A-A1EE1E0464B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16F9B6F-8772-483E-BF6B-9753404745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40BEA0AC-0EE3-4A45-BA45-5252FED84D59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57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Hasznos linkek</a:t>
            </a:r>
            <a:endParaRPr lang="en-US" dirty="0"/>
          </a:p>
        </p:txBody>
      </p:sp>
      <p:sp>
        <p:nvSpPr>
          <p:cNvPr id="23" name="Szövegdoboz 4">
            <a:extLst>
              <a:ext uri="{FF2B5EF4-FFF2-40B4-BE49-F238E27FC236}">
                <a16:creationId xmlns:a16="http://schemas.microsoft.com/office/drawing/2014/main" id="{343C3F5F-2B06-42AC-9BBB-CCE2EB0DA724}"/>
              </a:ext>
            </a:extLst>
          </p:cNvPr>
          <p:cNvSpPr txBox="1"/>
          <p:nvPr/>
        </p:nvSpPr>
        <p:spPr>
          <a:xfrm>
            <a:off x="707922" y="1914525"/>
            <a:ext cx="10929895" cy="451034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hlinkClick r:id="rId2"/>
              </a:rPr>
              <a:t>https://flutter.dev/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hlinkClick r:id="rId2"/>
              </a:rPr>
              <a:t>https://pub.dev/</a:t>
            </a:r>
            <a:endParaRPr lang="hu-HU" sz="2800" dirty="0"/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hlinkClick r:id="rId3"/>
              </a:rPr>
              <a:t>https://resocoder.com/</a:t>
            </a:r>
            <a:endParaRPr lang="hu-HU" sz="2800" dirty="0"/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hlinkClick r:id="rId4"/>
              </a:rPr>
              <a:t>https://www.raywenderlich.com/flutter</a:t>
            </a:r>
            <a:endParaRPr lang="hu-HU" sz="2800" dirty="0"/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hlinkClick r:id="rId5"/>
              </a:rPr>
              <a:t>https://speakerdeck.com/stewemetal/app-architecture-concept-in-flutter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068984270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FF91B1-8754-4CD5-9632-EF0FFADF1D25}">
  <ds:schemaRefs>
    <ds:schemaRef ds:uri="3b382b5e-089d-4a4c-b0b2-43ff698eeff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445f70-e018-45db-813a-17a9f0ad85cf"/>
    <ds:schemaRef ds:uri="http://schemas.microsoft.com/office/2006/metadata/properties"/>
    <ds:schemaRef ds:uri="http://purl.org/dc/dcmitype/"/>
    <ds:schemaRef ds:uri="843bd4ae-105e-484a-97ba-9cfb3101a146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402</TotalTime>
  <Words>335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Juhos István</cp:lastModifiedBy>
  <cp:revision>37</cp:revision>
  <dcterms:created xsi:type="dcterms:W3CDTF">2020-09-07T00:46:43Z</dcterms:created>
  <dcterms:modified xsi:type="dcterms:W3CDTF">2020-10-07T15:01:53Z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