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stock price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540243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3720322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Core Message</a:t>
            </a:r>
            <a:endParaRPr lang="en-US" sz="36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4101190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To </a:t>
            </a:r>
            <a:r>
              <a:rPr lang="en-US" dirty="0"/>
              <a:t>analyze how Twitter sentiment affects the movement in price of a single stock</a:t>
            </a:r>
            <a:endParaRPr lang="en-C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095997" y="1243259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This project analyzes </a:t>
            </a:r>
            <a:r>
              <a:rPr lang="en-US" dirty="0"/>
              <a:t>whether social media, representative of public sentiment affects the movement in stock price</a:t>
            </a:r>
            <a:r>
              <a:rPr lang="en-CA" dirty="0"/>
              <a:t> </a:t>
            </a:r>
            <a:endParaRPr lang="en-US" dirty="0"/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41B915-0BBE-4779-A4C9-DA8375B7EF7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FA61B0-5635-4DDC-A619-51E6B8F1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350"/>
            <a:ext cx="10113645" cy="1786968"/>
          </a:xfrm>
        </p:spPr>
        <p:txBody>
          <a:bodyPr/>
          <a:lstStyle/>
          <a:p>
            <a:pPr marL="457200" indent="-457200"/>
            <a:br>
              <a:rPr lang="en-US" sz="3600" dirty="0"/>
            </a:br>
            <a:r>
              <a:rPr lang="en-US" sz="3600" dirty="0"/>
              <a:t>Question 1</a:t>
            </a:r>
            <a:br>
              <a:rPr lang="en-US" sz="3600" dirty="0"/>
            </a:br>
            <a:r>
              <a:rPr lang="en-US" sz="3600" dirty="0"/>
              <a:t>Question 2</a:t>
            </a:r>
            <a:br>
              <a:rPr lang="en-US" sz="3600" dirty="0"/>
            </a:br>
            <a:r>
              <a:rPr lang="en-US" sz="3600" dirty="0"/>
              <a:t>Question 3</a:t>
            </a:r>
            <a:endParaRPr lang="en-CA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F8A7E3C-BE56-49D2-A201-8190AB2A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463213"/>
            <a:ext cx="5126184" cy="901834"/>
          </a:xfrm>
        </p:spPr>
        <p:txBody>
          <a:bodyPr>
            <a:noAutofit/>
          </a:bodyPr>
          <a:lstStyle/>
          <a:p>
            <a:r>
              <a:rPr lang="en-US" sz="32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0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Twitter Data : Twitter API, </a:t>
            </a:r>
            <a:r>
              <a:rPr lang="en-CA" dirty="0" err="1"/>
              <a:t>Tweepy</a:t>
            </a:r>
            <a:r>
              <a:rPr lang="en-CA" dirty="0"/>
              <a:t>(Twitter library for Python).</a:t>
            </a:r>
          </a:p>
          <a:p>
            <a:br>
              <a:rPr lang="en-CA" dirty="0"/>
            </a:br>
            <a:r>
              <a:rPr lang="en-CA" dirty="0"/>
              <a:t>Stock Data: Stock Prices of TESLA/APPLE from Yahoo Finance.</a:t>
            </a:r>
          </a:p>
          <a:p>
            <a:br>
              <a:rPr lang="en-CA" dirty="0"/>
            </a:br>
            <a:r>
              <a:rPr lang="en-CA" dirty="0"/>
              <a:t>Machine Learning Models: Time Series Models, LSTM and XG Boost to fit the data and compare performance between models.</a:t>
            </a:r>
          </a:p>
          <a:p>
            <a:br>
              <a:rPr lang="en-CA" dirty="0"/>
            </a:br>
            <a:r>
              <a:rPr lang="en-CA" dirty="0"/>
              <a:t>Data Visualization: </a:t>
            </a:r>
            <a:r>
              <a:rPr lang="en-CA" dirty="0" err="1"/>
              <a:t>hvPlot</a:t>
            </a:r>
            <a:r>
              <a:rPr lang="en-CA" dirty="0"/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Used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Twitter Data : Twitter API, </a:t>
            </a:r>
            <a:r>
              <a:rPr lang="en-CA" dirty="0" err="1"/>
              <a:t>Tweepy</a:t>
            </a:r>
            <a:r>
              <a:rPr lang="en-CA" dirty="0"/>
              <a:t>(Twitter library for Python).</a:t>
            </a:r>
          </a:p>
          <a:p>
            <a:br>
              <a:rPr lang="en-CA" dirty="0"/>
            </a:br>
            <a:r>
              <a:rPr lang="en-CA" dirty="0"/>
              <a:t>Stock Data: Stock Prices of TESLA/APPLE from Yahoo Finance.</a:t>
            </a:r>
          </a:p>
          <a:p>
            <a:br>
              <a:rPr lang="en-CA" dirty="0"/>
            </a:br>
            <a:r>
              <a:rPr lang="en-CA" dirty="0"/>
              <a:t>Machine Learning Models: Time Series Models, LSTM and XG Boost to fit the data and compare performance between models.</a:t>
            </a:r>
          </a:p>
          <a:p>
            <a:br>
              <a:rPr lang="en-CA" dirty="0"/>
            </a:br>
            <a:r>
              <a:rPr lang="en-CA" dirty="0"/>
              <a:t>Data Visualization: </a:t>
            </a:r>
            <a:r>
              <a:rPr lang="en-CA" dirty="0" err="1"/>
              <a:t>hvPlot</a:t>
            </a:r>
            <a:r>
              <a:rPr lang="en-CA" dirty="0"/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Used (Reason Why)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Prep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A793DE6-6145-4BE6-BB3F-91F51C82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2D923-6004-4CC3-917C-5B7847542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Model Training Process/Techniques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2D62E66-70A8-4BA5-9858-62A3672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42528-3AAA-4594-9D63-6E0F1CCA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Summary/Conclusions/Predictions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F1FB-3253-49D1-B031-65D3E4C4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Implications of findings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9D7C-641D-4A54-B978-B48386BD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12</TotalTime>
  <Words>205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Sentiment Analysis of Twitter Data for predicting stock price movements</vt:lpstr>
      <vt:lpstr>Summary</vt:lpstr>
      <vt:lpstr> Question 1 Question 2 Question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3</cp:revision>
  <dcterms:created xsi:type="dcterms:W3CDTF">2020-09-24T03:19:34Z</dcterms:created>
  <dcterms:modified xsi:type="dcterms:W3CDTF">2020-09-24T03:32:11Z</dcterms:modified>
</cp:coreProperties>
</file>