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8" r:id="rId4"/>
    <p:sldId id="262" r:id="rId5"/>
    <p:sldId id="263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Sentiment Analysis of Twitter Data for predicting stock price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A6D3D4A7-07AA-4522-A777-14384247F0A7}"/>
              </a:ext>
            </a:extLst>
          </p:cNvPr>
          <p:cNvSpPr txBox="1">
            <a:spLocks/>
          </p:cNvSpPr>
          <p:nvPr/>
        </p:nvSpPr>
        <p:spPr>
          <a:xfrm>
            <a:off x="5244168" y="2633869"/>
            <a:ext cx="2044528" cy="1089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0" i="0" dirty="0">
                <a:solidFill>
                  <a:schemeClr val="tx1"/>
                </a:solidFill>
                <a:effectLst/>
                <a:latin typeface="-apple-system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7" y="540243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6095997" y="3720322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Core Message</a:t>
            </a:r>
            <a:endParaRPr lang="en-US" sz="36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6095997" y="4101190"/>
            <a:ext cx="5897218" cy="212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To </a:t>
            </a:r>
            <a:r>
              <a:rPr lang="en-US" dirty="0"/>
              <a:t>analyze how Twitter sentiment affects the movement in price of a single stock</a:t>
            </a:r>
            <a:endParaRPr lang="en-C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6095997" y="1243259"/>
            <a:ext cx="5897218" cy="212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This project analyzes </a:t>
            </a:r>
            <a:r>
              <a:rPr lang="en-US" dirty="0"/>
              <a:t>whether social media, representative of public sentiment affects the movement in stock price</a:t>
            </a:r>
            <a:r>
              <a:rPr lang="en-CA" dirty="0"/>
              <a:t> </a:t>
            </a:r>
            <a:endParaRPr lang="en-US" dirty="0"/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1546000"/>
          </a:xfrm>
        </p:spPr>
        <p:txBody>
          <a:bodyPr>
            <a:noAutofit/>
          </a:bodyPr>
          <a:lstStyle/>
          <a:p>
            <a:r>
              <a:rPr lang="en-CA" sz="4000" b="1" dirty="0"/>
              <a:t>Model Summary</a:t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0F60-545D-4AEC-B5CC-E6AD61AD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001078"/>
            <a:ext cx="3517567" cy="410647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CA" dirty="0"/>
              <a:t>LSTM</a:t>
            </a:r>
          </a:p>
          <a:p>
            <a:pPr marL="285750" indent="-285750">
              <a:buFontTx/>
              <a:buChar char="-"/>
            </a:pPr>
            <a:r>
              <a:rPr lang="en-CA" dirty="0"/>
              <a:t>Random Forest Model</a:t>
            </a:r>
          </a:p>
          <a:p>
            <a:pPr marL="285750" indent="-285750">
              <a:buFontTx/>
              <a:buChar char="-"/>
            </a:pPr>
            <a:r>
              <a:rPr lang="en-CA" dirty="0"/>
              <a:t>XG Boost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Twitter Data : Twitter API, </a:t>
            </a:r>
            <a:r>
              <a:rPr lang="en-CA" dirty="0" err="1"/>
              <a:t>Tweepy</a:t>
            </a:r>
            <a:r>
              <a:rPr lang="en-CA" dirty="0"/>
              <a:t>(Twitter library for Python).</a:t>
            </a:r>
          </a:p>
          <a:p>
            <a:br>
              <a:rPr lang="en-CA" dirty="0"/>
            </a:br>
            <a:r>
              <a:rPr lang="en-CA" dirty="0"/>
              <a:t>Stock Data: Stock Prices of TESLA/APPLE from Yahoo Finance.</a:t>
            </a:r>
          </a:p>
          <a:p>
            <a:br>
              <a:rPr lang="en-CA" dirty="0"/>
            </a:br>
            <a:r>
              <a:rPr lang="en-CA" dirty="0"/>
              <a:t>Machine Learning Models: Time Series Models, LSTM and XG Boost to fit the data and compare performance between models.</a:t>
            </a:r>
          </a:p>
          <a:p>
            <a:br>
              <a:rPr lang="en-CA" dirty="0"/>
            </a:br>
            <a:r>
              <a:rPr lang="en-CA" dirty="0"/>
              <a:t>Data Visualization: </a:t>
            </a:r>
            <a:r>
              <a:rPr lang="en-CA" dirty="0" err="1"/>
              <a:t>hvPlot</a:t>
            </a:r>
            <a:r>
              <a:rPr lang="en-CA" dirty="0"/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Data Used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Twitter Data : Twitter API, </a:t>
            </a:r>
            <a:r>
              <a:rPr lang="en-CA" dirty="0" err="1"/>
              <a:t>Tweepy</a:t>
            </a:r>
            <a:r>
              <a:rPr lang="en-CA" dirty="0"/>
              <a:t>(Twitter library for Python).</a:t>
            </a:r>
          </a:p>
          <a:p>
            <a:br>
              <a:rPr lang="en-CA" dirty="0"/>
            </a:br>
            <a:r>
              <a:rPr lang="en-CA" dirty="0"/>
              <a:t>Stock Data: Stock Prices of TESLA/APPLE from Yahoo Finance.</a:t>
            </a:r>
          </a:p>
          <a:p>
            <a:br>
              <a:rPr lang="en-CA" dirty="0"/>
            </a:br>
            <a:r>
              <a:rPr lang="en-CA" dirty="0"/>
              <a:t>Machine Learning Models: Time Series Models, LSTM and XG Boost to fit the data and compare performance between models.</a:t>
            </a:r>
          </a:p>
          <a:p>
            <a:br>
              <a:rPr lang="en-CA" dirty="0"/>
            </a:br>
            <a:r>
              <a:rPr lang="en-CA" dirty="0"/>
              <a:t>Data Visualization: </a:t>
            </a:r>
            <a:r>
              <a:rPr lang="en-CA" dirty="0" err="1"/>
              <a:t>hvPlot</a:t>
            </a:r>
            <a:r>
              <a:rPr lang="en-CA" dirty="0"/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Data Used (Problem/issues during data prep and model training)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788E7E6C-7BAB-4265-984D-EB6A2477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Data Prep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A793DE6-6145-4BE6-BB3F-91F51C82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2D923-6004-4CC3-917C-5B7847542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5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Model Training Process/Techniques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2D62E66-70A8-4BA5-9858-62A3672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42528-3AAA-4594-9D63-6E0F1CCA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8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Summary/Conclusions/Predictions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DAFFDFD8-67E9-4196-B37D-AA4BF9DA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CF1FB-3253-49D1-B031-65D3E4C4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734C553F-1313-4473-9256-A5C64163FAB3}"/>
              </a:ext>
            </a:extLst>
          </p:cNvPr>
          <p:cNvSpPr txBox="1">
            <a:spLocks/>
          </p:cNvSpPr>
          <p:nvPr/>
        </p:nvSpPr>
        <p:spPr>
          <a:xfrm>
            <a:off x="5767754" y="1557820"/>
            <a:ext cx="6043246" cy="2550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Was the model sufficient for the predictive task? </a:t>
            </a:r>
          </a:p>
          <a:p>
            <a:endParaRPr lang="en-US" sz="16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If not, why not? </a:t>
            </a:r>
          </a:p>
          <a:p>
            <a:endParaRPr lang="en-US" sz="16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What inferences or general conclusions can you draw from your model performance?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0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Postmortem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682670DB-78BF-4A59-A021-44F8A34E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29D7C-641D-4A54-B978-B48386BD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694740" y="1769855"/>
            <a:ext cx="6043246" cy="2722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Discuss any difficulties that arose, and how you dealt with them.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Discuss any additional questions or problems that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19</TotalTime>
  <Words>280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Sentiment Analysis of Twitter Data for predicting stock price movements</vt:lpstr>
      <vt:lpstr>Summary</vt:lpstr>
      <vt:lpstr>Model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JIKEON YOO</cp:lastModifiedBy>
  <cp:revision>4</cp:revision>
  <dcterms:created xsi:type="dcterms:W3CDTF">2020-09-24T03:19:34Z</dcterms:created>
  <dcterms:modified xsi:type="dcterms:W3CDTF">2020-09-27T01:17:52Z</dcterms:modified>
</cp:coreProperties>
</file>