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8" r:id="rId20"/>
    <p:sldId id="277" r:id="rId21"/>
    <p:sldId id="275" r:id="rId22"/>
    <p:sldId id="280" r:id="rId23"/>
    <p:sldId id="281" r:id="rId24"/>
    <p:sldId id="282" r:id="rId25"/>
    <p:sldId id="274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13069-8018-48D6-BD3B-51B44B5572D9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56490-34AA-4B43-9CC2-21B073F12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8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56490-34AA-4B43-9CC2-21B073F12F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4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0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6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DC67-3973-4DE7-A80C-C528884F785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9DAB-2A12-4BBC-81D2-C3313022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trb/TeamBo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熟悉</a:t>
            </a:r>
            <a:r>
              <a:rPr lang="zh-CN" altLang="zh-CN" dirty="0"/>
              <a:t>机器人仿真软件（例如</a:t>
            </a:r>
            <a:r>
              <a:rPr lang="en-US" altLang="zh-CN" dirty="0" err="1"/>
              <a:t>Simbad</a:t>
            </a:r>
            <a:r>
              <a:rPr lang="zh-CN" altLang="zh-CN" dirty="0"/>
              <a:t>、</a:t>
            </a:r>
            <a:r>
              <a:rPr lang="en-US" altLang="zh-CN" dirty="0" err="1"/>
              <a:t>TeamBots</a:t>
            </a:r>
            <a:r>
              <a:rPr lang="zh-CN" altLang="zh-CN" dirty="0"/>
              <a:t>、</a:t>
            </a:r>
            <a:r>
              <a:rPr lang="en-US" altLang="zh-CN" dirty="0"/>
              <a:t>Player/Stage/Gazebo</a:t>
            </a:r>
            <a:r>
              <a:rPr lang="zh-CN" altLang="zh-CN" dirty="0"/>
              <a:t>等）的使用方法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掌握</a:t>
            </a:r>
            <a:r>
              <a:rPr lang="zh-CN" altLang="zh-CN" dirty="0"/>
              <a:t>多机器人协作算法。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38" y="944779"/>
            <a:ext cx="5969287" cy="57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机器人直线运动与转弯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1" y="1825625"/>
            <a:ext cx="9221703" cy="2878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682" y="4617837"/>
            <a:ext cx="4249118" cy="6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01" y="365125"/>
            <a:ext cx="897255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1219200"/>
            <a:ext cx="4914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</a:t>
            </a:r>
            <a:r>
              <a:rPr lang="zh-CN" altLang="en-US" dirty="0" smtClean="0"/>
              <a:t>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2552"/>
            <a:ext cx="9648148" cy="49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选择自己搭建仿真环境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TeamBots</a:t>
            </a:r>
            <a:r>
              <a:rPr lang="zh-CN" altLang="en-US" dirty="0" smtClean="0"/>
              <a:t>文档，开发社区不完善。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520" y="0"/>
            <a:ext cx="12937807" cy="6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自己用</a:t>
            </a:r>
            <a:r>
              <a:rPr lang="en-US" altLang="zh-CN" dirty="0" smtClean="0"/>
              <a:t>java GUI</a:t>
            </a:r>
            <a:r>
              <a:rPr lang="zh-CN" altLang="en-US" dirty="0" smtClean="0"/>
              <a:t>编程搭建</a:t>
            </a:r>
            <a:r>
              <a:rPr lang="en-US" altLang="zh-CN" dirty="0" smtClean="0"/>
              <a:t>2D</a:t>
            </a:r>
            <a:r>
              <a:rPr lang="zh-CN" altLang="en-US" dirty="0" smtClean="0"/>
              <a:t>仿真环境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94" y="1781300"/>
            <a:ext cx="3724533" cy="27313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27" y="1690688"/>
            <a:ext cx="6405552" cy="898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24" y="1945636"/>
            <a:ext cx="4914900" cy="5133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84" y="232024"/>
            <a:ext cx="6343235" cy="66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四个</a:t>
            </a:r>
            <a:r>
              <a:rPr lang="en-US" altLang="zh-CN" dirty="0" smtClean="0"/>
              <a:t>police robots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thief robot</a:t>
            </a:r>
          </a:p>
          <a:p>
            <a:r>
              <a:rPr lang="zh-CN" altLang="en-US" dirty="0" smtClean="0"/>
              <a:t>障碍物：统一为圆形，数量不限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1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运动目标被机器人围在中心，或者被围靠在墙角，则机器人成功围捕了目标。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4025"/>
            <a:ext cx="4914900" cy="5133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7543"/>
            <a:ext cx="4914900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77" y="365125"/>
            <a:ext cx="4914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thief</a:t>
            </a:r>
            <a:r>
              <a:rPr lang="zh-CN" altLang="en-US" dirty="0" smtClean="0"/>
              <a:t>在任何方向走下一步会与障碍物碰撞，或者与</a:t>
            </a:r>
            <a:r>
              <a:rPr lang="en-US" altLang="zh-CN" dirty="0" smtClean="0"/>
              <a:t>police robot</a:t>
            </a:r>
            <a:r>
              <a:rPr lang="zh-CN" altLang="en-US" dirty="0" smtClean="0"/>
              <a:t>相撞，就终止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6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robot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thief &amp; police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thief robot</a:t>
            </a:r>
          </a:p>
          <a:p>
            <a:r>
              <a:rPr lang="zh-CN" altLang="en-US" dirty="0"/>
              <a:t>四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police robot</a:t>
            </a:r>
            <a:endParaRPr lang="en-US" altLang="zh-CN" dirty="0"/>
          </a:p>
          <a:p>
            <a:r>
              <a:rPr lang="zh-CN" altLang="en-US" dirty="0" smtClean="0"/>
              <a:t>相同的属性：速度大小，小球半径</a:t>
            </a:r>
            <a:endParaRPr lang="en-US" altLang="zh-CN" dirty="0" smtClean="0"/>
          </a:p>
          <a:p>
            <a:r>
              <a:rPr lang="zh-CN" altLang="en-US" dirty="0" smtClean="0"/>
              <a:t>用不同颜色标记</a:t>
            </a:r>
            <a:endParaRPr lang="en-US" altLang="zh-CN" dirty="0"/>
          </a:p>
          <a:p>
            <a:r>
              <a:rPr lang="en-US" altLang="zh-CN" dirty="0" smtClean="0"/>
              <a:t>Thief</a:t>
            </a:r>
            <a:r>
              <a:rPr lang="zh-CN" altLang="en-US" dirty="0" smtClean="0"/>
              <a:t>：方向随机</a:t>
            </a:r>
            <a:r>
              <a:rPr lang="en-US" altLang="zh-CN" dirty="0"/>
              <a:t>	</a:t>
            </a:r>
          </a:p>
          <a:p>
            <a:r>
              <a:rPr lang="en-US" altLang="zh-CN" dirty="0" smtClean="0"/>
              <a:t>Police: </a:t>
            </a:r>
            <a:r>
              <a:rPr lang="zh-CN" altLang="en-US" dirty="0" smtClean="0"/>
              <a:t>根据分配的围捕点，通过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算法规划路径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机器人仿真软件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TeamBots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可移植的多代理机器人仿真器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16" y="2576513"/>
            <a:ext cx="3491531" cy="39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避障算法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全局路径规划最短切线法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局部路径规划：栅格法，人工势场法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采用了</a:t>
            </a:r>
            <a:r>
              <a:rPr lang="en-US" altLang="zh-CN" dirty="0" smtClean="0"/>
              <a:t>Bug2 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2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Police robots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计算出最佳围捕点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47" y="1132413"/>
            <a:ext cx="2847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确定围捕点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thief robot</a:t>
            </a:r>
            <a:r>
              <a:rPr lang="zh-CN" altLang="en-US" dirty="0" smtClean="0"/>
              <a:t>一周确定四个围捕点。</a:t>
            </a:r>
            <a:endParaRPr lang="en-US" altLang="zh-CN" dirty="0" smtClean="0"/>
          </a:p>
          <a:p>
            <a:r>
              <a:rPr lang="zh-CN" altLang="en-US" dirty="0" smtClean="0"/>
              <a:t>在其上下左右，相隔</a:t>
            </a:r>
            <a:r>
              <a:rPr lang="en-US" altLang="zh-CN" dirty="0" smtClean="0"/>
              <a:t>90°</a:t>
            </a:r>
          </a:p>
          <a:p>
            <a:r>
              <a:rPr lang="zh-CN" altLang="en-US" dirty="0" smtClean="0"/>
              <a:t>初始：围捕点组成的圆是</a:t>
            </a:r>
            <a:r>
              <a:rPr lang="en-US" altLang="zh-CN" dirty="0" smtClean="0"/>
              <a:t>thief robot</a:t>
            </a:r>
            <a:r>
              <a:rPr lang="zh-CN" altLang="en-US" dirty="0" smtClean="0"/>
              <a:t>半径的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police</a:t>
            </a:r>
            <a:r>
              <a:rPr lang="zh-CN" altLang="en-US" dirty="0" smtClean="0"/>
              <a:t>到达该围捕点时，将该围捕点的半径设置为</a:t>
            </a:r>
            <a:r>
              <a:rPr lang="en-US" altLang="zh-CN" dirty="0" smtClean="0"/>
              <a:t>thief robot</a:t>
            </a:r>
            <a:r>
              <a:rPr lang="zh-CN" altLang="en-US" dirty="0" smtClean="0"/>
              <a:t>的半径</a:t>
            </a:r>
            <a:endParaRPr lang="en-US" altLang="zh-CN" dirty="0" smtClean="0"/>
          </a:p>
          <a:p>
            <a:r>
              <a:rPr lang="zh-CN" altLang="en-US" dirty="0" smtClean="0"/>
              <a:t>并始终跟着其围捕点。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分配围捕点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950" y="1690688"/>
            <a:ext cx="2181225" cy="2600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912" y="2137558"/>
            <a:ext cx="476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采用固定的方位的四个围捕点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分配围捕点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通过判断围捕点是否与障碍物相碰，如果相碰，则标记该围捕点已经不用</a:t>
            </a:r>
            <a:r>
              <a:rPr lang="en-US" altLang="zh-CN" dirty="0" smtClean="0"/>
              <a:t>police robot</a:t>
            </a:r>
            <a:r>
              <a:rPr lang="zh-CN" altLang="en-US" dirty="0" smtClean="0"/>
              <a:t>去追踪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police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robot police</a:t>
            </a:r>
            <a:r>
              <a:rPr lang="zh-CN" altLang="en-US" dirty="0" smtClean="0"/>
              <a:t>相碰，则设置其为第一个围捕点，然后根据该围捕点以</a:t>
            </a:r>
            <a:r>
              <a:rPr lang="en-US" altLang="zh-CN" dirty="0" smtClean="0"/>
              <a:t>90°</a:t>
            </a:r>
            <a:r>
              <a:rPr lang="zh-CN" altLang="en-US" dirty="0" smtClean="0"/>
              <a:t>为间隔分配另外三个围捕点。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如果分配的所有围捕点都已经被占领，则围捕成功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Thief robot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随机运动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背离其最近的</a:t>
            </a:r>
            <a:r>
              <a:rPr lang="en-US" altLang="zh-CN" dirty="0" smtClean="0"/>
              <a:t>police robot</a:t>
            </a:r>
            <a:r>
              <a:rPr lang="zh-CN" altLang="en-US" dirty="0" smtClean="0"/>
              <a:t>的方向运动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35" y="486888"/>
            <a:ext cx="5785186" cy="3156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03" y="737420"/>
            <a:ext cx="9398790" cy="58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基于动态预测目标轨迹和围捕点</a:t>
            </a:r>
            <a:r>
              <a:rPr lang="zh-CN" altLang="en-US" dirty="0" smtClean="0"/>
              <a:t>的多</a:t>
            </a:r>
            <a:r>
              <a:rPr lang="zh-CN" altLang="en-US" dirty="0"/>
              <a:t>机器人围捕</a:t>
            </a:r>
            <a:r>
              <a:rPr lang="zh-CN" altLang="en-US" dirty="0" smtClean="0"/>
              <a:t>算法（胡俊，朱庆保）</a:t>
            </a:r>
            <a:endParaRPr lang="en-US" altLang="zh-CN" dirty="0" smtClean="0"/>
          </a:p>
          <a:p>
            <a:r>
              <a:rPr lang="zh-CN" altLang="en-US" dirty="0"/>
              <a:t>基于角度优先的多机器人围捕</a:t>
            </a:r>
            <a:r>
              <a:rPr lang="zh-CN" altLang="en-US" dirty="0" smtClean="0"/>
              <a:t>策略（陈阳舟</a:t>
            </a:r>
            <a:r>
              <a:rPr lang="zh-CN" altLang="en-US" dirty="0"/>
              <a:t>，王文星，代桂</a:t>
            </a:r>
            <a:r>
              <a:rPr lang="zh-CN" altLang="en-US" dirty="0" smtClean="0"/>
              <a:t>平）</a:t>
            </a:r>
            <a:endParaRPr lang="en-US" altLang="zh-CN" dirty="0" smtClean="0"/>
          </a:p>
          <a:p>
            <a:r>
              <a:rPr lang="zh-CN" altLang="en-US" dirty="0"/>
              <a:t>基于动态人工势场法的路径</a:t>
            </a:r>
            <a:r>
              <a:rPr lang="zh-CN" altLang="en-US" dirty="0" smtClean="0"/>
              <a:t>规划（毕盛</a:t>
            </a:r>
            <a:r>
              <a:rPr lang="zh-CN" altLang="en-US" dirty="0"/>
              <a:t>，</a:t>
            </a:r>
            <a:r>
              <a:rPr lang="zh-CN" altLang="en-US" dirty="0" smtClean="0"/>
              <a:t>闵华清，朱金辉，钟汉如）</a:t>
            </a:r>
            <a:endParaRPr lang="en-US" altLang="zh-CN" dirty="0"/>
          </a:p>
          <a:p>
            <a:r>
              <a:rPr lang="en-US" altLang="zh-CN" dirty="0" err="1" smtClean="0"/>
              <a:t>TeamBots</a:t>
            </a: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http://www.cs.cmu.edu/~trb/TeamBots/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自主移动机器人导论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第二版，第六章规划与导航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3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45" y="365125"/>
            <a:ext cx="6305550" cy="3143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720" y="3643312"/>
            <a:ext cx="6238875" cy="2181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4819"/>
            <a:ext cx="6172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上搭建环境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r>
              <a:rPr lang="en-US" altLang="zh-CN" dirty="0" smtClean="0"/>
              <a:t>CLASSPATH=.;%JAVA_HOME%\lib\dt.jar;%JAVA_HOME%\lib\</a:t>
            </a:r>
            <a:r>
              <a:rPr lang="en-US" altLang="zh-CN" dirty="0" err="1" smtClean="0"/>
              <a:t>tools.jar;D</a:t>
            </a:r>
            <a:r>
              <a:rPr lang="en-US" altLang="zh-CN" dirty="0" smtClean="0"/>
              <a:t>:\Program Files\</a:t>
            </a:r>
            <a:r>
              <a:rPr lang="en-US" altLang="zh-CN" dirty="0" err="1" smtClean="0"/>
              <a:t>TeamBots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\;D:\Program Files\</a:t>
            </a:r>
            <a:r>
              <a:rPr lang="en-US" altLang="zh-CN" dirty="0" err="1" smtClean="0"/>
              <a:t>TeamBots</a:t>
            </a:r>
            <a:r>
              <a:rPr lang="en-US" altLang="zh-CN" dirty="0" smtClean="0"/>
              <a:t>\lib\collections.jar:.;</a:t>
            </a:r>
          </a:p>
          <a:p>
            <a:r>
              <a:rPr lang="zh-CN" altLang="en-US" dirty="0" smtClean="0"/>
              <a:t>将所需包导入到项目中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4" y="4239491"/>
            <a:ext cx="10854310" cy="13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28"/>
            <a:ext cx="10515600" cy="63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示例工程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455723" cy="3142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35" y="2719450"/>
            <a:ext cx="8515634" cy="3990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155" y="662205"/>
            <a:ext cx="7153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4" y="486888"/>
            <a:ext cx="76295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98" y="823913"/>
            <a:ext cx="82391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1645"/>
            <a:ext cx="10317440" cy="49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481</Words>
  <Application>Microsoft Office PowerPoint</Application>
  <PresentationFormat>宽屏</PresentationFormat>
  <Paragraphs>74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实验目的：</vt:lpstr>
      <vt:lpstr>机器人仿真软件——TeamBots</vt:lpstr>
      <vt:lpstr>学习源代码</vt:lpstr>
      <vt:lpstr>Windows上搭建环境</vt:lpstr>
      <vt:lpstr>PowerPoint 演示文稿</vt:lpstr>
      <vt:lpstr>示例工程</vt:lpstr>
      <vt:lpstr>Dec文件</vt:lpstr>
      <vt:lpstr>Dec文件</vt:lpstr>
      <vt:lpstr>PowerPoint 演示文稿</vt:lpstr>
      <vt:lpstr>Java文件</vt:lpstr>
      <vt:lpstr>机器人直线运动与转弯</vt:lpstr>
      <vt:lpstr>PowerPoint 演示文稿</vt:lpstr>
      <vt:lpstr>避障</vt:lpstr>
      <vt:lpstr>选择自己搭建仿真环境</vt:lpstr>
      <vt:lpstr>自己用java GUI编程搭建2D仿真环境</vt:lpstr>
      <vt:lpstr>world</vt:lpstr>
      <vt:lpstr>目标</vt:lpstr>
      <vt:lpstr>终止条件</vt:lpstr>
      <vt:lpstr>设计robot的属性</vt:lpstr>
      <vt:lpstr>避障算法</vt:lpstr>
      <vt:lpstr>Police robots</vt:lpstr>
      <vt:lpstr>确定围捕点</vt:lpstr>
      <vt:lpstr>分配围捕点</vt:lpstr>
      <vt:lpstr>分配围捕点</vt:lpstr>
      <vt:lpstr>Thief robot</vt:lpstr>
      <vt:lpstr>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智能机器人大作业</dc:title>
  <dc:creator>Arthur</dc:creator>
  <cp:lastModifiedBy>Arthur</cp:lastModifiedBy>
  <cp:revision>16</cp:revision>
  <dcterms:created xsi:type="dcterms:W3CDTF">2014-12-26T14:13:38Z</dcterms:created>
  <dcterms:modified xsi:type="dcterms:W3CDTF">2015-03-23T13:02:54Z</dcterms:modified>
</cp:coreProperties>
</file>