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85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6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06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79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43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6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04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04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39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7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34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9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8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0C6780-362D-4215-A776-86546B9C30BF}" type="datetimeFigureOut">
              <a:rPr lang="zh-CN" altLang="en-US" smtClean="0"/>
              <a:t>2013/11/29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AAF7-6B3B-4ED5-A0B4-2CFAEB81F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7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点滴通讯录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帮我管理我的</a:t>
            </a:r>
            <a:r>
              <a:rPr lang="zh-CN" altLang="en-US" dirty="0" smtClean="0"/>
              <a:t>人脉、</a:t>
            </a:r>
            <a:r>
              <a:rPr lang="zh-CN" altLang="en-US" dirty="0" smtClean="0"/>
              <a:t>记录我与</a:t>
            </a:r>
            <a:r>
              <a:rPr lang="zh-CN" altLang="en-US" dirty="0" smtClean="0"/>
              <a:t>联系人的点点滴滴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1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中的联系人越来越多、各种社交账号上的好友越来越多、新认识的朋友越来越多，忙于学习或工作，很难抽时间去管理自己的人脉，查看所有联系人的动态，很难记住所有联系人的生日、甚至一些其他的一些基本信息。忽略了远方的朋友、有时也忽略了身边的人。</a:t>
            </a:r>
            <a:endParaRPr lang="en-US" altLang="zh-CN" dirty="0" smtClean="0"/>
          </a:p>
          <a:p>
            <a:r>
              <a:rPr lang="zh-CN" altLang="en-US" dirty="0" smtClean="0"/>
              <a:t>每次与朋友相聚，总想拍照或者发表动态用来纪念，但是又只想跟与自己相聚的朋友去分享这些记录。</a:t>
            </a:r>
            <a:endParaRPr lang="en-US" altLang="zh-CN" dirty="0" smtClean="0"/>
          </a:p>
          <a:p>
            <a:r>
              <a:rPr lang="zh-CN" altLang="en-US" dirty="0" smtClean="0"/>
              <a:t>在一些聚会、见面会等认识新朋友的场合，想快速交换联系方式，包括一些社交账号等，并记录相识的地点、时间等信息。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2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现有的通讯录的功能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快速查找联系人，拨打电话或者发送短信</a:t>
            </a:r>
            <a:endParaRPr lang="en-US" altLang="zh-CN" dirty="0" smtClean="0"/>
          </a:p>
          <a:p>
            <a:r>
              <a:rPr lang="zh-CN" altLang="en-US" dirty="0" smtClean="0"/>
              <a:t>手动添加、修改联系人的电话、姓名等基本信息</a:t>
            </a:r>
            <a:endParaRPr lang="en-US" altLang="zh-CN" dirty="0" smtClean="0"/>
          </a:p>
          <a:p>
            <a:r>
              <a:rPr lang="zh-CN" altLang="en-US" dirty="0" smtClean="0"/>
              <a:t>翻翻自己手机的通讯录，基本上就有姓名跟手机号，联系人的头像都木有，就别提生日神马的了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8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点滴通讯录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本通讯录</a:t>
            </a:r>
            <a:r>
              <a:rPr lang="zh-CN" altLang="zh-CN" dirty="0" smtClean="0"/>
              <a:t>给</a:t>
            </a:r>
            <a:r>
              <a:rPr lang="zh-CN" altLang="en-US" dirty="0" smtClean="0"/>
              <a:t>我</a:t>
            </a:r>
            <a:r>
              <a:rPr lang="zh-CN" altLang="zh-CN" dirty="0" smtClean="0"/>
              <a:t>和</a:t>
            </a:r>
            <a:r>
              <a:rPr lang="zh-CN" altLang="zh-CN" dirty="0"/>
              <a:t>手机中所存储的联系人一个生活记录收藏夹，去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我</a:t>
            </a:r>
            <a:r>
              <a:rPr lang="zh-CN" altLang="zh-CN" dirty="0" smtClean="0"/>
              <a:t>与</a:t>
            </a:r>
            <a:r>
              <a:rPr lang="zh-CN" altLang="zh-CN" dirty="0"/>
              <a:t>他联系的点点滴滴，不仅仅只有通话记录，短信记录，我们提供了每次相聚的地点时间并提供多媒体功能去</a:t>
            </a:r>
            <a:r>
              <a:rPr lang="zh-CN" altLang="zh-CN" dirty="0" smtClean="0"/>
              <a:t>记录</a:t>
            </a:r>
            <a:r>
              <a:rPr lang="zh-CN" altLang="en-US" dirty="0" smtClean="0"/>
              <a:t>我</a:t>
            </a:r>
            <a:r>
              <a:rPr lang="zh-CN" altLang="zh-CN" dirty="0" smtClean="0"/>
              <a:t>们</a:t>
            </a:r>
            <a:r>
              <a:rPr lang="zh-CN" altLang="zh-CN" dirty="0"/>
              <a:t>的美好时光，一路走来，从我们这个年龄或者更小的时候开始记录，等到年老之时，回首往事之时，这里积淀的是友情，亲情，爱情的证明。记录着时光的流逝中，我们与联系人的变化与成长。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点滴</a:t>
            </a:r>
            <a:r>
              <a:rPr lang="zh-CN" altLang="zh-CN" dirty="0" smtClean="0"/>
              <a:t>通讯录</a:t>
            </a:r>
            <a:r>
              <a:rPr lang="zh-CN" altLang="zh-CN" dirty="0"/>
              <a:t>提供的功能</a:t>
            </a:r>
            <a:r>
              <a:rPr lang="en-US" altLang="zh-CN" dirty="0"/>
              <a:t>: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绑定自己的社交账号，</a:t>
            </a:r>
            <a:r>
              <a:rPr lang="zh-CN" altLang="zh-CN" dirty="0" smtClean="0"/>
              <a:t>快速</a:t>
            </a:r>
            <a:r>
              <a:rPr lang="zh-CN" altLang="zh-CN" dirty="0"/>
              <a:t>添加也在使用本软件的联系人，选择性添加社交账号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提供个性化的个人电子名片，除了基本的头像，电话号码，邮件，家庭住址之外，还有社交账号，</a:t>
            </a:r>
            <a:r>
              <a:rPr lang="zh-CN" altLang="zh-CN" dirty="0" smtClean="0"/>
              <a:t>个人</a:t>
            </a:r>
            <a:r>
              <a:rPr lang="zh-CN" altLang="en-US" dirty="0" smtClean="0"/>
              <a:t>兴趣爱好等</a:t>
            </a:r>
            <a:endParaRPr lang="zh-CN" altLang="zh-CN" dirty="0"/>
          </a:p>
          <a:p>
            <a:r>
              <a:rPr lang="zh-CN" altLang="zh-CN" dirty="0"/>
              <a:t>快速检索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不仅仅可以</a:t>
            </a:r>
            <a:r>
              <a:rPr lang="zh-CN" altLang="zh-CN" dirty="0" smtClean="0"/>
              <a:t>拨打</a:t>
            </a:r>
            <a:r>
              <a:rPr lang="zh-CN" altLang="zh-CN" dirty="0"/>
              <a:t>电话，发短信</a:t>
            </a:r>
            <a:r>
              <a:rPr lang="zh-CN" altLang="zh-CN" dirty="0" smtClean="0"/>
              <a:t>，</a:t>
            </a:r>
            <a:r>
              <a:rPr lang="zh-CN" altLang="en-US" dirty="0" smtClean="0"/>
              <a:t>还可以</a:t>
            </a:r>
            <a:r>
              <a:rPr lang="zh-CN" altLang="zh-CN" dirty="0" smtClean="0"/>
              <a:t>通过</a:t>
            </a:r>
            <a:r>
              <a:rPr lang="zh-CN" altLang="en-US" dirty="0" smtClean="0"/>
              <a:t>联系人</a:t>
            </a:r>
            <a:r>
              <a:rPr lang="zh-CN" altLang="zh-CN" dirty="0" smtClean="0"/>
              <a:t>绑定</a:t>
            </a:r>
            <a:r>
              <a:rPr lang="zh-CN" altLang="zh-CN" dirty="0"/>
              <a:t>的社交账号进行通信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并且可以通过本通讯录查看联系人的社交账号的动态。</a:t>
            </a:r>
            <a:endParaRPr lang="en-US" altLang="zh-CN" dirty="0" smtClean="0"/>
          </a:p>
          <a:p>
            <a:r>
              <a:rPr lang="zh-CN" altLang="zh-CN" dirty="0" smtClean="0"/>
              <a:t>点滴</a:t>
            </a:r>
            <a:r>
              <a:rPr lang="zh-CN" altLang="en-US" dirty="0"/>
              <a:t>收藏夹</a:t>
            </a:r>
            <a:r>
              <a:rPr lang="en-US" altLang="zh-CN" dirty="0" smtClean="0"/>
              <a:t>:  </a:t>
            </a:r>
            <a:r>
              <a:rPr lang="zh-CN" altLang="zh-CN" dirty="0" smtClean="0"/>
              <a:t>聊天记录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相聚记录</a:t>
            </a:r>
            <a:endParaRPr lang="en-US" altLang="zh-CN" dirty="0" smtClean="0"/>
          </a:p>
          <a:p>
            <a:r>
              <a:rPr lang="zh-CN" altLang="zh-CN" dirty="0"/>
              <a:t>支持文字 语音 视频记录，具有同步效果，即一人记录可共享到指定的那个联系人的记录空间里。支持关联多人。云同步，进行刷新，同时使用我们软件的，可以将自己在收藏夹里建立的记录同步到对方的账号收藏夹中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 </a:t>
            </a:r>
            <a:r>
              <a:rPr lang="zh-CN" altLang="en-US" dirty="0"/>
              <a:t>智能</a:t>
            </a:r>
            <a:r>
              <a:rPr lang="zh-CN" altLang="zh-CN" dirty="0" smtClean="0"/>
              <a:t>提醒</a:t>
            </a:r>
            <a:r>
              <a:rPr lang="zh-CN" altLang="zh-CN" dirty="0"/>
              <a:t>功能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1. </a:t>
            </a:r>
            <a:r>
              <a:rPr lang="zh-CN" altLang="zh-CN" dirty="0"/>
              <a:t>统计联系间距的</a:t>
            </a:r>
            <a:r>
              <a:rPr lang="zh-CN" altLang="zh-CN" dirty="0" smtClean="0"/>
              <a:t>联系人</a:t>
            </a:r>
            <a:r>
              <a:rPr lang="en-US" altLang="zh-CN" dirty="0" smtClean="0"/>
              <a:t>          2</a:t>
            </a:r>
            <a:r>
              <a:rPr lang="en-US" altLang="zh-CN" dirty="0"/>
              <a:t>. </a:t>
            </a:r>
            <a:r>
              <a:rPr lang="zh-CN" altLang="zh-CN" dirty="0"/>
              <a:t>生日</a:t>
            </a:r>
            <a:r>
              <a:rPr lang="zh-CN" altLang="zh-CN" dirty="0" smtClean="0"/>
              <a:t>提醒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下载安装点滴通讯录后，我可以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打开软件，首先设置我的个人信息，比如姓名，头像，电话，生日，常用邮箱，绑定我的社交账号，比如：</a:t>
            </a:r>
            <a:r>
              <a:rPr lang="en-US" altLang="zh-CN" dirty="0" err="1" smtClean="0"/>
              <a:t>qq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人人 微信 微博等账户。然后软件</a:t>
            </a:r>
            <a:r>
              <a:rPr lang="zh-CN" altLang="en-US" dirty="0" smtClean="0"/>
              <a:t>访问我的</a:t>
            </a:r>
            <a:r>
              <a:rPr lang="zh-CN" altLang="en-US" dirty="0" smtClean="0"/>
              <a:t>社交账号，</a:t>
            </a:r>
            <a:r>
              <a:rPr lang="zh-CN" altLang="en-US" dirty="0" smtClean="0"/>
              <a:t>如果我没有</a:t>
            </a:r>
            <a:r>
              <a:rPr lang="zh-CN" altLang="en-US" dirty="0" smtClean="0"/>
              <a:t>设置头像，可以从同步我绑定的社交账号中的账号和一些兴趣爱好，签名等基本信息。</a:t>
            </a:r>
            <a:endParaRPr lang="en-US" altLang="zh-CN" dirty="0" smtClean="0"/>
          </a:p>
          <a:p>
            <a:r>
              <a:rPr lang="zh-CN" altLang="en-US" dirty="0" smtClean="0"/>
              <a:t>本软件通过</a:t>
            </a:r>
            <a:r>
              <a:rPr lang="zh-CN" altLang="en-US" dirty="0" smtClean="0"/>
              <a:t>访问我手机</a:t>
            </a:r>
            <a:r>
              <a:rPr lang="zh-CN" altLang="en-US" dirty="0" smtClean="0"/>
              <a:t>中通讯录中的联系人信息，同步都点滴通讯录中，然后访问我绑定的社交账号中的好友</a:t>
            </a:r>
            <a:r>
              <a:rPr lang="zh-CN" altLang="en-US" dirty="0" smtClean="0"/>
              <a:t>与我手机</a:t>
            </a:r>
            <a:r>
              <a:rPr lang="zh-CN" altLang="en-US" dirty="0" smtClean="0"/>
              <a:t>中现有的联系人通过手机号进行匹配，同步点滴通讯录中联系人的头像，生日，个人兴趣爱好，个人签名等信息。并且将其社交账号添加到点滴通讯录中，以便通过点滴通讯录查看其社交账号的动态，用社交账号与其通信，这样点滴通讯录会记录我们的联系记录，包括通过社交账号的通信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8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9483" y="427318"/>
            <a:ext cx="8946541" cy="63218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我与朋友聚会的时候，可以打开点滴通讯录，搜到该朋友，打开我们的收藏夹，然后进入记录模式，可以拍合照，写文字，录音，录视频进行记录，然后保存在点滴通讯录中与该朋友专用的点滴记录收藏夹中。并且如果联系人用的也是点滴通讯录，我们会</a:t>
            </a:r>
            <a:r>
              <a:rPr lang="zh-CN" altLang="en-US" dirty="0" smtClean="0"/>
              <a:t>根据我的</a:t>
            </a:r>
            <a:r>
              <a:rPr lang="zh-CN" altLang="en-US" dirty="0" smtClean="0"/>
              <a:t>点滴通讯录账号和朋友的点滴通讯录账号进行同步，</a:t>
            </a:r>
            <a:r>
              <a:rPr lang="zh-CN" altLang="en-US" dirty="0" smtClean="0"/>
              <a:t>将我的</a:t>
            </a:r>
            <a:r>
              <a:rPr lang="zh-CN" altLang="en-US" dirty="0" smtClean="0"/>
              <a:t>记录也同步到朋友的收藏夹中。本软件也会将这些点滴记录放到云端，我可以用电脑登陆云端同步到电脑上，换手机的时候也可以再次同步到手机上。保证我的联系人，记录永不会丢失。通过云处理，当我换手机号的时候</a:t>
            </a:r>
            <a:r>
              <a:rPr lang="zh-CN" altLang="en-US" dirty="0" smtClean="0"/>
              <a:t>，我可以</a:t>
            </a:r>
            <a:r>
              <a:rPr lang="zh-CN" altLang="en-US" dirty="0" smtClean="0"/>
              <a:t>选择通知哪些</a:t>
            </a:r>
            <a:r>
              <a:rPr lang="zh-CN" altLang="en-US" dirty="0" smtClean="0"/>
              <a:t>联系人我换</a:t>
            </a:r>
            <a:r>
              <a:rPr lang="zh-CN" altLang="en-US" dirty="0" smtClean="0"/>
              <a:t>手机号了，然后软件会提醒</a:t>
            </a:r>
            <a:r>
              <a:rPr lang="zh-CN" altLang="en-US" dirty="0" smtClean="0"/>
              <a:t>对方我换</a:t>
            </a:r>
            <a:r>
              <a:rPr lang="zh-CN" altLang="en-US" dirty="0" smtClean="0"/>
              <a:t>手机好了，并直接替换掉原来的手机号。</a:t>
            </a:r>
            <a:endParaRPr lang="en-US" altLang="zh-CN" dirty="0" smtClean="0"/>
          </a:p>
          <a:p>
            <a:r>
              <a:rPr lang="zh-CN" altLang="en-US" dirty="0" smtClean="0"/>
              <a:t>当我参加了一些联谊活动或者一些单身聚会什么的，面对大批的妹子，未来的男女朋友，我跟他们同时打开点滴通讯录，开启快速添加联系人模式，选择我要给对方的信息，比如手机号码，绑定的社交账号等，然后让两个手机轻轻的亲密接触一下，嘀的一声，</a:t>
            </a:r>
            <a:r>
              <a:rPr lang="en-US" altLang="zh-CN" dirty="0" smtClean="0"/>
              <a:t>ok,</a:t>
            </a:r>
            <a:r>
              <a:rPr lang="zh-CN" altLang="en-US" dirty="0" smtClean="0"/>
              <a:t>我们同时将选择交换的联系方式和个人信息传到了对方的手机上了，如果都共享了相同平台的社交账号，点滴通讯录就会帮我们互相加为好友或者互相关注了。我从此告别了，拿着一支笔，一张纸要妹子的电话号码了，或者自己输姓名，输号码等一切浪费时间效率又低的事情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2" y="325718"/>
            <a:ext cx="8946541" cy="4195481"/>
          </a:xfrm>
        </p:spPr>
        <p:txBody>
          <a:bodyPr/>
          <a:lstStyle/>
          <a:p>
            <a:r>
              <a:rPr lang="zh-CN" altLang="en-US" dirty="0" smtClean="0"/>
              <a:t>当我工作或者学习很忙的时候，总是忘记给家人或者女朋友联系，能不用提那些比较好的朋友了。还好点滴通讯录的通过记录的通讯时间，频率，聚会的频率，帮我智能的分了组，哪些是经常联系的，哪些是很久没有联系过的，哪些是新加的联系人，哪些是我特别关注的人。然后会智能的去提醒我应该抽个一两分钟给好朋友联系一下，发展一下感情等，当然点滴通讯录会根据我设定的空闲时间内给我提醒。特别是好友生日提醒真是太有用</a:t>
            </a:r>
            <a:r>
              <a:rPr lang="zh-CN" altLang="en-US" dirty="0" smtClean="0"/>
              <a:t>了。当然还有亲密度分析哦。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90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点滴通讯录的核心技术与可行性分析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移动互联网的云服务，云端储存与云同步</a:t>
            </a:r>
            <a:endParaRPr lang="en-US" altLang="zh-CN" dirty="0" smtClean="0"/>
          </a:p>
          <a:p>
            <a:r>
              <a:rPr lang="zh-CN" altLang="en-US" dirty="0" smtClean="0"/>
              <a:t>用户数据记录分析，智能算法的应用</a:t>
            </a:r>
            <a:endParaRPr lang="en-US" altLang="zh-CN" dirty="0" smtClean="0"/>
          </a:p>
          <a:p>
            <a:r>
              <a:rPr lang="zh-CN" altLang="en-US" dirty="0" smtClean="0"/>
              <a:t>各种移动社交平台的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调用，并进行了数据挖掘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7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1200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Century Gothic</vt:lpstr>
      <vt:lpstr>Wingdings 3</vt:lpstr>
      <vt:lpstr>离子</vt:lpstr>
      <vt:lpstr>点滴通讯录</vt:lpstr>
      <vt:lpstr>需求分析</vt:lpstr>
      <vt:lpstr>现有的通讯录的功能</vt:lpstr>
      <vt:lpstr>点滴通讯录</vt:lpstr>
      <vt:lpstr>点滴通讯录提供的功能: </vt:lpstr>
      <vt:lpstr>下载安装点滴通讯录后，我可以</vt:lpstr>
      <vt:lpstr>PowerPoint 演示文稿</vt:lpstr>
      <vt:lpstr>PowerPoint 演示文稿</vt:lpstr>
      <vt:lpstr>点滴通讯录的核心技术与可行性分析</vt:lpstr>
      <vt:lpstr>PowerPoint 演示文稿</vt:lpstr>
    </vt:vector>
  </TitlesOfParts>
  <Company>Software Empire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点滴通讯录</dc:title>
  <dc:creator>Author</dc:creator>
  <cp:lastModifiedBy>Author</cp:lastModifiedBy>
  <cp:revision>13</cp:revision>
  <dcterms:created xsi:type="dcterms:W3CDTF">2013-11-29T12:27:58Z</dcterms:created>
  <dcterms:modified xsi:type="dcterms:W3CDTF">2013-11-29T15:04:13Z</dcterms:modified>
</cp:coreProperties>
</file>