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97" r:id="rId3"/>
    <p:sldId id="329" r:id="rId4"/>
    <p:sldId id="342" r:id="rId5"/>
    <p:sldId id="337" r:id="rId6"/>
    <p:sldId id="339" r:id="rId7"/>
    <p:sldId id="340" r:id="rId8"/>
    <p:sldId id="319" r:id="rId9"/>
    <p:sldId id="343" r:id="rId10"/>
    <p:sldId id="341"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6600"/>
    <a:srgbClr val="339933"/>
    <a:srgbClr val="008000"/>
    <a:srgbClr val="FF33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1407" autoAdjust="0"/>
  </p:normalViewPr>
  <p:slideViewPr>
    <p:cSldViewPr>
      <p:cViewPr varScale="1">
        <p:scale>
          <a:sx n="68" d="100"/>
          <a:sy n="68" d="100"/>
        </p:scale>
        <p:origin x="1446" y="-234"/>
      </p:cViewPr>
      <p:guideLst>
        <p:guide orient="horz" pos="2160"/>
        <p:guide pos="2880"/>
      </p:guideLst>
    </p:cSldViewPr>
  </p:slideViewPr>
  <p:outlineViewPr>
    <p:cViewPr>
      <p:scale>
        <a:sx n="33" d="100"/>
        <a:sy n="33" d="100"/>
      </p:scale>
      <p:origin x="0" y="55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3.xml.rels><?xml version="1.0" encoding="UTF-8" standalone="yes"?>
<Relationships xmlns="http://schemas.openxmlformats.org/package/2006/relationships"><Relationship Id="rId1" Type="http://schemas.openxmlformats.org/officeDocument/2006/relationships/image" Target="../media/image3.jpg"/></Relationships>
</file>

<file path=ppt/diagrams/_rels/drawing3.xml.rels><?xml version="1.0" encoding="UTF-8" standalone="yes"?>
<Relationships xmlns="http://schemas.openxmlformats.org/package/2006/relationships"><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82368F-9E9F-4E89-87C1-5A75CB97444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3F59DC49-48C2-4EC5-960D-DC305A83C289}">
      <dgm:prSet phldrT="[文本]"/>
      <dgm:spPr/>
      <dgm:t>
        <a:bodyPr/>
        <a:lstStyle/>
        <a:p>
          <a:r>
            <a:rPr lang="zh-CN" altLang="en-US" dirty="0" smtClean="0">
              <a:solidFill>
                <a:schemeClr val="accent2">
                  <a:lumMod val="75000"/>
                </a:schemeClr>
              </a:solidFill>
              <a:latin typeface="微软雅黑" pitchFamily="34" charset="-122"/>
              <a:ea typeface="微软雅黑" pitchFamily="34" charset="-122"/>
            </a:rPr>
            <a:t>目录</a:t>
          </a:r>
          <a:endParaRPr lang="zh-CN" altLang="en-US" dirty="0">
            <a:solidFill>
              <a:schemeClr val="accent2">
                <a:lumMod val="75000"/>
              </a:schemeClr>
            </a:solidFill>
            <a:latin typeface="微软雅黑" pitchFamily="34" charset="-122"/>
            <a:ea typeface="微软雅黑" pitchFamily="34" charset="-122"/>
          </a:endParaRPr>
        </a:p>
      </dgm:t>
    </dgm:pt>
    <dgm:pt modelId="{D4D1575F-B16D-405B-8DD7-D8CE9F04C0FD}" type="parTrans" cxnId="{D6EFDC72-E271-42E7-A562-070C073CABEF}">
      <dgm:prSet/>
      <dgm:spPr/>
      <dgm:t>
        <a:bodyPr/>
        <a:lstStyle/>
        <a:p>
          <a:endParaRPr lang="zh-CN" altLang="en-US">
            <a:latin typeface="微软雅黑" pitchFamily="34" charset="-122"/>
            <a:ea typeface="微软雅黑" pitchFamily="34" charset="-122"/>
          </a:endParaRPr>
        </a:p>
      </dgm:t>
    </dgm:pt>
    <dgm:pt modelId="{E58FF709-2F57-45BD-9525-44C79060FDC7}" type="sibTrans" cxnId="{D6EFDC72-E271-42E7-A562-070C073CABEF}">
      <dgm:prSet/>
      <dgm:spPr/>
      <dgm:t>
        <a:bodyPr/>
        <a:lstStyle/>
        <a:p>
          <a:endParaRPr lang="zh-CN" altLang="en-US">
            <a:latin typeface="微软雅黑" pitchFamily="34" charset="-122"/>
            <a:ea typeface="微软雅黑" pitchFamily="34" charset="-122"/>
          </a:endParaRPr>
        </a:p>
      </dgm:t>
    </dgm:pt>
    <dgm:pt modelId="{12CD02E4-73C9-4074-844B-423705D2C57B}">
      <dgm:prSet phldrT="[文本]"/>
      <dgm:spPr/>
      <dgm:t>
        <a:bodyPr/>
        <a:lstStyle/>
        <a:p>
          <a:r>
            <a:rPr lang="zh-CN" altLang="en-US" dirty="0" smtClean="0">
              <a:latin typeface="微软雅黑" pitchFamily="34" charset="-122"/>
              <a:ea typeface="微软雅黑" pitchFamily="34" charset="-122"/>
            </a:rPr>
            <a:t>团队介绍</a:t>
          </a:r>
          <a:endParaRPr lang="zh-CN" altLang="en-US" dirty="0">
            <a:latin typeface="微软雅黑" pitchFamily="34" charset="-122"/>
            <a:ea typeface="微软雅黑" pitchFamily="34" charset="-122"/>
          </a:endParaRPr>
        </a:p>
      </dgm:t>
    </dgm:pt>
    <dgm:pt modelId="{F0627B17-D7B6-4B4B-8E7B-710CCB9A93B9}" type="parTrans" cxnId="{86D842FD-95F5-4096-A370-AE809CBD8634}">
      <dgm:prSet/>
      <dgm:spPr/>
      <dgm:t>
        <a:bodyPr/>
        <a:lstStyle/>
        <a:p>
          <a:endParaRPr lang="zh-CN" altLang="en-US">
            <a:latin typeface="微软雅黑" pitchFamily="34" charset="-122"/>
            <a:ea typeface="微软雅黑" pitchFamily="34" charset="-122"/>
          </a:endParaRPr>
        </a:p>
      </dgm:t>
    </dgm:pt>
    <dgm:pt modelId="{2432E80B-59B4-467C-82AD-512194266D4D}" type="sibTrans" cxnId="{86D842FD-95F5-4096-A370-AE809CBD8634}">
      <dgm:prSet/>
      <dgm:spPr/>
      <dgm:t>
        <a:bodyPr/>
        <a:lstStyle/>
        <a:p>
          <a:endParaRPr lang="zh-CN" altLang="en-US">
            <a:latin typeface="微软雅黑" pitchFamily="34" charset="-122"/>
            <a:ea typeface="微软雅黑" pitchFamily="34" charset="-122"/>
          </a:endParaRPr>
        </a:p>
      </dgm:t>
    </dgm:pt>
    <dgm:pt modelId="{44EB5261-9E51-4EEF-AE13-3FFF0B7EADFE}">
      <dgm:prSet phldrT="[文本]"/>
      <dgm:spPr/>
      <dgm:t>
        <a:bodyPr/>
        <a:lstStyle/>
        <a:p>
          <a:r>
            <a:rPr lang="zh-CN" altLang="en-US" dirty="0" smtClean="0">
              <a:latin typeface="微软雅黑" pitchFamily="34" charset="-122"/>
              <a:ea typeface="微软雅黑" pitchFamily="34" charset="-122"/>
            </a:rPr>
            <a:t>产品定位</a:t>
          </a:r>
          <a:endParaRPr lang="zh-CN" altLang="en-US" dirty="0">
            <a:latin typeface="微软雅黑" pitchFamily="34" charset="-122"/>
            <a:ea typeface="微软雅黑" pitchFamily="34" charset="-122"/>
          </a:endParaRPr>
        </a:p>
      </dgm:t>
    </dgm:pt>
    <dgm:pt modelId="{7B4DA6A4-7FFB-4049-839E-0596E200924C}" type="parTrans" cxnId="{1B9CF6B2-CD4D-4EDC-8879-B7747B9C35CF}">
      <dgm:prSet/>
      <dgm:spPr/>
      <dgm:t>
        <a:bodyPr/>
        <a:lstStyle/>
        <a:p>
          <a:endParaRPr lang="zh-CN" altLang="en-US">
            <a:latin typeface="微软雅黑" pitchFamily="34" charset="-122"/>
            <a:ea typeface="微软雅黑" pitchFamily="34" charset="-122"/>
          </a:endParaRPr>
        </a:p>
      </dgm:t>
    </dgm:pt>
    <dgm:pt modelId="{E37F7AA9-AB7F-4063-BCFB-85EB5004E5E6}" type="sibTrans" cxnId="{1B9CF6B2-CD4D-4EDC-8879-B7747B9C35CF}">
      <dgm:prSet/>
      <dgm:spPr/>
      <dgm:t>
        <a:bodyPr/>
        <a:lstStyle/>
        <a:p>
          <a:endParaRPr lang="zh-CN" altLang="en-US">
            <a:latin typeface="微软雅黑" pitchFamily="34" charset="-122"/>
            <a:ea typeface="微软雅黑" pitchFamily="34" charset="-122"/>
          </a:endParaRPr>
        </a:p>
      </dgm:t>
    </dgm:pt>
    <dgm:pt modelId="{CA107FAF-BEC2-4C83-9089-48150C5D43E0}">
      <dgm:prSet phldrT="[文本]"/>
      <dgm:spPr/>
      <dgm:t>
        <a:bodyPr/>
        <a:lstStyle/>
        <a:p>
          <a:r>
            <a:rPr lang="zh-CN" altLang="en-US" dirty="0" smtClean="0">
              <a:latin typeface="微软雅黑" pitchFamily="34" charset="-122"/>
              <a:ea typeface="微软雅黑" pitchFamily="34" charset="-122"/>
            </a:rPr>
            <a:t>美术风格</a:t>
          </a:r>
          <a:endParaRPr lang="zh-CN" altLang="en-US" dirty="0">
            <a:latin typeface="微软雅黑" pitchFamily="34" charset="-122"/>
            <a:ea typeface="微软雅黑" pitchFamily="34" charset="-122"/>
          </a:endParaRPr>
        </a:p>
      </dgm:t>
    </dgm:pt>
    <dgm:pt modelId="{1D271B91-F72D-499F-A5FF-B498A7F72802}" type="parTrans" cxnId="{D89673B7-E379-46BD-AF3F-8C3B86789C63}">
      <dgm:prSet/>
      <dgm:spPr/>
      <dgm:t>
        <a:bodyPr/>
        <a:lstStyle/>
        <a:p>
          <a:endParaRPr lang="zh-CN" altLang="en-US">
            <a:latin typeface="微软雅黑" pitchFamily="34" charset="-122"/>
            <a:ea typeface="微软雅黑" pitchFamily="34" charset="-122"/>
          </a:endParaRPr>
        </a:p>
      </dgm:t>
    </dgm:pt>
    <dgm:pt modelId="{220DC80D-E5DC-4E4E-9CD1-A4509E05FE4C}" type="sibTrans" cxnId="{D89673B7-E379-46BD-AF3F-8C3B86789C63}">
      <dgm:prSet/>
      <dgm:spPr/>
      <dgm:t>
        <a:bodyPr/>
        <a:lstStyle/>
        <a:p>
          <a:endParaRPr lang="zh-CN" altLang="en-US">
            <a:latin typeface="微软雅黑" pitchFamily="34" charset="-122"/>
            <a:ea typeface="微软雅黑" pitchFamily="34" charset="-122"/>
          </a:endParaRPr>
        </a:p>
      </dgm:t>
    </dgm:pt>
    <dgm:pt modelId="{590717CA-8801-4551-921B-A9A082AE74D6}">
      <dgm:prSet phldrT="[文本]"/>
      <dgm:spPr/>
      <dgm:t>
        <a:bodyPr/>
        <a:lstStyle/>
        <a:p>
          <a:r>
            <a:rPr lang="zh-CN" altLang="en-US" dirty="0" smtClean="0">
              <a:latin typeface="微软雅黑" pitchFamily="34" charset="-122"/>
              <a:ea typeface="微软雅黑" pitchFamily="34" charset="-122"/>
            </a:rPr>
            <a:t>游戏创意点说明</a:t>
          </a:r>
          <a:endParaRPr lang="zh-CN" altLang="en-US" dirty="0">
            <a:latin typeface="微软雅黑" pitchFamily="34" charset="-122"/>
            <a:ea typeface="微软雅黑" pitchFamily="34" charset="-122"/>
          </a:endParaRPr>
        </a:p>
      </dgm:t>
    </dgm:pt>
    <dgm:pt modelId="{388A173D-CB4C-4E7D-9367-1D1054C4D94F}" type="parTrans" cxnId="{CBF9CB21-27A1-4383-AEF9-26C950367A12}">
      <dgm:prSet/>
      <dgm:spPr/>
      <dgm:t>
        <a:bodyPr/>
        <a:lstStyle/>
        <a:p>
          <a:endParaRPr lang="zh-CN" altLang="en-US"/>
        </a:p>
      </dgm:t>
    </dgm:pt>
    <dgm:pt modelId="{9FE0CCFC-EEC7-4DE0-AA43-FAC9AE1B092C}" type="sibTrans" cxnId="{CBF9CB21-27A1-4383-AEF9-26C950367A12}">
      <dgm:prSet/>
      <dgm:spPr/>
      <dgm:t>
        <a:bodyPr/>
        <a:lstStyle/>
        <a:p>
          <a:endParaRPr lang="zh-CN" altLang="en-US"/>
        </a:p>
      </dgm:t>
    </dgm:pt>
    <dgm:pt modelId="{D06FD65E-E9BC-42CD-B497-79539589469B}">
      <dgm:prSet phldrT="[文本]"/>
      <dgm:spPr/>
      <dgm:t>
        <a:bodyPr/>
        <a:lstStyle/>
        <a:p>
          <a:r>
            <a:rPr lang="zh-CN" altLang="en-US" dirty="0" smtClean="0">
              <a:latin typeface="微软雅黑" pitchFamily="34" charset="-122"/>
              <a:ea typeface="微软雅黑" pitchFamily="34" charset="-122"/>
            </a:rPr>
            <a:t>目标用户定位</a:t>
          </a:r>
          <a:endParaRPr lang="zh-CN" altLang="en-US" dirty="0">
            <a:latin typeface="微软雅黑" pitchFamily="34" charset="-122"/>
            <a:ea typeface="微软雅黑" pitchFamily="34" charset="-122"/>
          </a:endParaRPr>
        </a:p>
      </dgm:t>
    </dgm:pt>
    <dgm:pt modelId="{D4597D37-9083-4BBF-868C-15B6AD8FF836}" type="parTrans" cxnId="{261240AF-1A3A-4EFC-B1BE-56F3468381B3}">
      <dgm:prSet/>
      <dgm:spPr/>
      <dgm:t>
        <a:bodyPr/>
        <a:lstStyle/>
        <a:p>
          <a:endParaRPr lang="zh-CN" altLang="en-US"/>
        </a:p>
      </dgm:t>
    </dgm:pt>
    <dgm:pt modelId="{117237D4-B021-43C0-81E3-0F716AF93E5E}" type="sibTrans" cxnId="{261240AF-1A3A-4EFC-B1BE-56F3468381B3}">
      <dgm:prSet/>
      <dgm:spPr/>
      <dgm:t>
        <a:bodyPr/>
        <a:lstStyle/>
        <a:p>
          <a:endParaRPr lang="zh-CN" altLang="en-US"/>
        </a:p>
      </dgm:t>
    </dgm:pt>
    <dgm:pt modelId="{D47CEF12-68E5-48DC-921A-0639752ECBA0}">
      <dgm:prSet phldrT="[文本]"/>
      <dgm:spPr/>
      <dgm:t>
        <a:bodyPr/>
        <a:lstStyle/>
        <a:p>
          <a:r>
            <a:rPr lang="zh-CN" altLang="en-US" dirty="0" smtClean="0">
              <a:latin typeface="微软雅黑" pitchFamily="34" charset="-122"/>
              <a:ea typeface="微软雅黑" pitchFamily="34" charset="-122"/>
            </a:rPr>
            <a:t>核心玩法和游戏乐趣点介绍</a:t>
          </a:r>
          <a:endParaRPr lang="zh-CN" altLang="en-US" dirty="0">
            <a:latin typeface="微软雅黑" pitchFamily="34" charset="-122"/>
            <a:ea typeface="微软雅黑" pitchFamily="34" charset="-122"/>
          </a:endParaRPr>
        </a:p>
      </dgm:t>
    </dgm:pt>
    <dgm:pt modelId="{7B34AC78-299C-426F-8EA0-D7E0F5BC3708}" type="parTrans" cxnId="{966DDD00-3109-422D-A8F3-5F409C31AB43}">
      <dgm:prSet/>
      <dgm:spPr/>
      <dgm:t>
        <a:bodyPr/>
        <a:lstStyle/>
        <a:p>
          <a:endParaRPr lang="zh-CN" altLang="en-US"/>
        </a:p>
      </dgm:t>
    </dgm:pt>
    <dgm:pt modelId="{0F78A7C0-D5D4-4E5A-B5FC-30BE589AD405}" type="sibTrans" cxnId="{966DDD00-3109-422D-A8F3-5F409C31AB43}">
      <dgm:prSet/>
      <dgm:spPr/>
      <dgm:t>
        <a:bodyPr/>
        <a:lstStyle/>
        <a:p>
          <a:endParaRPr lang="zh-CN" altLang="en-US"/>
        </a:p>
      </dgm:t>
    </dgm:pt>
    <dgm:pt modelId="{0FD82F18-0F43-4993-B56A-99E1A3684DBA}" type="pres">
      <dgm:prSet presAssocID="{3382368F-9E9F-4E89-87C1-5A75CB97444A}" presName="vert0" presStyleCnt="0">
        <dgm:presLayoutVars>
          <dgm:dir/>
          <dgm:animOne val="branch"/>
          <dgm:animLvl val="lvl"/>
        </dgm:presLayoutVars>
      </dgm:prSet>
      <dgm:spPr/>
      <dgm:t>
        <a:bodyPr/>
        <a:lstStyle/>
        <a:p>
          <a:endParaRPr lang="zh-CN" altLang="en-US"/>
        </a:p>
      </dgm:t>
    </dgm:pt>
    <dgm:pt modelId="{878CD4CF-DB0C-40AF-BE53-39F8095DD073}" type="pres">
      <dgm:prSet presAssocID="{3F59DC49-48C2-4EC5-960D-DC305A83C289}" presName="thickLine" presStyleLbl="alignNode1" presStyleIdx="0" presStyleCnt="1"/>
      <dgm:spPr/>
    </dgm:pt>
    <dgm:pt modelId="{FA152586-F41B-41D9-9BA1-7888F15EA94D}" type="pres">
      <dgm:prSet presAssocID="{3F59DC49-48C2-4EC5-960D-DC305A83C289}" presName="horz1" presStyleCnt="0"/>
      <dgm:spPr/>
    </dgm:pt>
    <dgm:pt modelId="{A4A4C91D-5876-4B6F-BCDB-DA8F383AEE85}" type="pres">
      <dgm:prSet presAssocID="{3F59DC49-48C2-4EC5-960D-DC305A83C289}" presName="tx1" presStyleLbl="revTx" presStyleIdx="0" presStyleCnt="7"/>
      <dgm:spPr/>
      <dgm:t>
        <a:bodyPr/>
        <a:lstStyle/>
        <a:p>
          <a:endParaRPr lang="zh-CN" altLang="en-US"/>
        </a:p>
      </dgm:t>
    </dgm:pt>
    <dgm:pt modelId="{BA93BB6A-7C9B-4114-8C5C-30FFB937DBEF}" type="pres">
      <dgm:prSet presAssocID="{3F59DC49-48C2-4EC5-960D-DC305A83C289}" presName="vert1" presStyleCnt="0"/>
      <dgm:spPr/>
    </dgm:pt>
    <dgm:pt modelId="{46601786-A1CD-45B2-A776-79F4CF83C487}" type="pres">
      <dgm:prSet presAssocID="{12CD02E4-73C9-4074-844B-423705D2C57B}" presName="vertSpace2a" presStyleCnt="0"/>
      <dgm:spPr/>
    </dgm:pt>
    <dgm:pt modelId="{B94CFD17-B0BE-4B77-BC09-D89F5300227E}" type="pres">
      <dgm:prSet presAssocID="{12CD02E4-73C9-4074-844B-423705D2C57B}" presName="horz2" presStyleCnt="0"/>
      <dgm:spPr/>
    </dgm:pt>
    <dgm:pt modelId="{2E3ED6BB-D6CF-479B-B2AD-364CA8EB3051}" type="pres">
      <dgm:prSet presAssocID="{12CD02E4-73C9-4074-844B-423705D2C57B}" presName="horzSpace2" presStyleCnt="0"/>
      <dgm:spPr/>
    </dgm:pt>
    <dgm:pt modelId="{A1E604F9-70B4-4E91-A986-D91E5FE2C1B8}" type="pres">
      <dgm:prSet presAssocID="{12CD02E4-73C9-4074-844B-423705D2C57B}" presName="tx2" presStyleLbl="revTx" presStyleIdx="1" presStyleCnt="7"/>
      <dgm:spPr/>
      <dgm:t>
        <a:bodyPr/>
        <a:lstStyle/>
        <a:p>
          <a:endParaRPr lang="zh-CN" altLang="en-US"/>
        </a:p>
      </dgm:t>
    </dgm:pt>
    <dgm:pt modelId="{E2EDEAA6-724A-4D65-8940-8B68DFFF4A1F}" type="pres">
      <dgm:prSet presAssocID="{12CD02E4-73C9-4074-844B-423705D2C57B}" presName="vert2" presStyleCnt="0"/>
      <dgm:spPr/>
    </dgm:pt>
    <dgm:pt modelId="{FA101CEF-50E7-4273-ADF3-B8A20C117D23}" type="pres">
      <dgm:prSet presAssocID="{12CD02E4-73C9-4074-844B-423705D2C57B}" presName="thinLine2b" presStyleLbl="callout" presStyleIdx="0" presStyleCnt="6"/>
      <dgm:spPr/>
    </dgm:pt>
    <dgm:pt modelId="{8D79AB44-997A-4168-A813-27057FE61A97}" type="pres">
      <dgm:prSet presAssocID="{12CD02E4-73C9-4074-844B-423705D2C57B}" presName="vertSpace2b" presStyleCnt="0"/>
      <dgm:spPr/>
    </dgm:pt>
    <dgm:pt modelId="{8DA9388B-349A-4AA3-9416-AA5FA6613563}" type="pres">
      <dgm:prSet presAssocID="{44EB5261-9E51-4EEF-AE13-3FFF0B7EADFE}" presName="horz2" presStyleCnt="0"/>
      <dgm:spPr/>
    </dgm:pt>
    <dgm:pt modelId="{916DFE10-24D2-4657-8F93-83427A856571}" type="pres">
      <dgm:prSet presAssocID="{44EB5261-9E51-4EEF-AE13-3FFF0B7EADFE}" presName="horzSpace2" presStyleCnt="0"/>
      <dgm:spPr/>
    </dgm:pt>
    <dgm:pt modelId="{6EA4E533-BFE5-4A6B-892B-A3CAABE67402}" type="pres">
      <dgm:prSet presAssocID="{44EB5261-9E51-4EEF-AE13-3FFF0B7EADFE}" presName="tx2" presStyleLbl="revTx" presStyleIdx="2" presStyleCnt="7"/>
      <dgm:spPr/>
      <dgm:t>
        <a:bodyPr/>
        <a:lstStyle/>
        <a:p>
          <a:endParaRPr lang="zh-CN" altLang="en-US"/>
        </a:p>
      </dgm:t>
    </dgm:pt>
    <dgm:pt modelId="{B4EB4B25-4AA5-435C-80A1-E5C37B1ED305}" type="pres">
      <dgm:prSet presAssocID="{44EB5261-9E51-4EEF-AE13-3FFF0B7EADFE}" presName="vert2" presStyleCnt="0"/>
      <dgm:spPr/>
    </dgm:pt>
    <dgm:pt modelId="{409E1256-0AA2-4977-BED4-5182B303B8D4}" type="pres">
      <dgm:prSet presAssocID="{44EB5261-9E51-4EEF-AE13-3FFF0B7EADFE}" presName="thinLine2b" presStyleLbl="callout" presStyleIdx="1" presStyleCnt="6"/>
      <dgm:spPr/>
    </dgm:pt>
    <dgm:pt modelId="{7CA0CA64-DCEB-45A8-810D-0F94C7B57500}" type="pres">
      <dgm:prSet presAssocID="{44EB5261-9E51-4EEF-AE13-3FFF0B7EADFE}" presName="vertSpace2b" presStyleCnt="0"/>
      <dgm:spPr/>
    </dgm:pt>
    <dgm:pt modelId="{3186782D-7649-4B5B-A6B6-8A33F8C22BFC}" type="pres">
      <dgm:prSet presAssocID="{D06FD65E-E9BC-42CD-B497-79539589469B}" presName="horz2" presStyleCnt="0"/>
      <dgm:spPr/>
    </dgm:pt>
    <dgm:pt modelId="{01C86116-4989-4215-B047-9FFD07502546}" type="pres">
      <dgm:prSet presAssocID="{D06FD65E-E9BC-42CD-B497-79539589469B}" presName="horzSpace2" presStyleCnt="0"/>
      <dgm:spPr/>
    </dgm:pt>
    <dgm:pt modelId="{EEC221D2-6D57-495F-A684-AECCA8B4F8AB}" type="pres">
      <dgm:prSet presAssocID="{D06FD65E-E9BC-42CD-B497-79539589469B}" presName="tx2" presStyleLbl="revTx" presStyleIdx="3" presStyleCnt="7"/>
      <dgm:spPr/>
      <dgm:t>
        <a:bodyPr/>
        <a:lstStyle/>
        <a:p>
          <a:endParaRPr lang="zh-CN" altLang="en-US"/>
        </a:p>
      </dgm:t>
    </dgm:pt>
    <dgm:pt modelId="{0C567F66-ABFD-4B3B-AE25-300D8C0C83CE}" type="pres">
      <dgm:prSet presAssocID="{D06FD65E-E9BC-42CD-B497-79539589469B}" presName="vert2" presStyleCnt="0"/>
      <dgm:spPr/>
    </dgm:pt>
    <dgm:pt modelId="{048A07BC-FE11-4B20-A709-76D4827F0FA8}" type="pres">
      <dgm:prSet presAssocID="{D06FD65E-E9BC-42CD-B497-79539589469B}" presName="thinLine2b" presStyleLbl="callout" presStyleIdx="2" presStyleCnt="6"/>
      <dgm:spPr/>
    </dgm:pt>
    <dgm:pt modelId="{4C3DCDF9-D572-4D28-9CD8-0B23A9B06431}" type="pres">
      <dgm:prSet presAssocID="{D06FD65E-E9BC-42CD-B497-79539589469B}" presName="vertSpace2b" presStyleCnt="0"/>
      <dgm:spPr/>
    </dgm:pt>
    <dgm:pt modelId="{A5BF02EA-CCF5-47DE-9D69-36555666FF9E}" type="pres">
      <dgm:prSet presAssocID="{CA107FAF-BEC2-4C83-9089-48150C5D43E0}" presName="horz2" presStyleCnt="0"/>
      <dgm:spPr/>
    </dgm:pt>
    <dgm:pt modelId="{535977C0-C367-42A6-BD32-8DFAEECE5654}" type="pres">
      <dgm:prSet presAssocID="{CA107FAF-BEC2-4C83-9089-48150C5D43E0}" presName="horzSpace2" presStyleCnt="0"/>
      <dgm:spPr/>
    </dgm:pt>
    <dgm:pt modelId="{B07DC8B0-3BC8-428C-86C7-FE30DF8009DA}" type="pres">
      <dgm:prSet presAssocID="{CA107FAF-BEC2-4C83-9089-48150C5D43E0}" presName="tx2" presStyleLbl="revTx" presStyleIdx="4" presStyleCnt="7"/>
      <dgm:spPr/>
      <dgm:t>
        <a:bodyPr/>
        <a:lstStyle/>
        <a:p>
          <a:endParaRPr lang="zh-CN" altLang="en-US"/>
        </a:p>
      </dgm:t>
    </dgm:pt>
    <dgm:pt modelId="{11F8D5D1-EFB2-43F4-8046-FBA51879B4D1}" type="pres">
      <dgm:prSet presAssocID="{CA107FAF-BEC2-4C83-9089-48150C5D43E0}" presName="vert2" presStyleCnt="0"/>
      <dgm:spPr/>
    </dgm:pt>
    <dgm:pt modelId="{F0908D79-CE68-41FF-8A01-F65934BFF345}" type="pres">
      <dgm:prSet presAssocID="{CA107FAF-BEC2-4C83-9089-48150C5D43E0}" presName="thinLine2b" presStyleLbl="callout" presStyleIdx="3" presStyleCnt="6"/>
      <dgm:spPr/>
    </dgm:pt>
    <dgm:pt modelId="{27DC1922-4251-4C76-A31E-523C762C4FA8}" type="pres">
      <dgm:prSet presAssocID="{CA107FAF-BEC2-4C83-9089-48150C5D43E0}" presName="vertSpace2b" presStyleCnt="0"/>
      <dgm:spPr/>
    </dgm:pt>
    <dgm:pt modelId="{924898FB-69EF-460A-8C3E-C0D670DE209B}" type="pres">
      <dgm:prSet presAssocID="{D47CEF12-68E5-48DC-921A-0639752ECBA0}" presName="horz2" presStyleCnt="0"/>
      <dgm:spPr/>
    </dgm:pt>
    <dgm:pt modelId="{408E884C-68E9-47ED-98BF-F0AC6580B964}" type="pres">
      <dgm:prSet presAssocID="{D47CEF12-68E5-48DC-921A-0639752ECBA0}" presName="horzSpace2" presStyleCnt="0"/>
      <dgm:spPr/>
    </dgm:pt>
    <dgm:pt modelId="{9DB59136-CAA2-45B3-BE96-BE3262A1AE1A}" type="pres">
      <dgm:prSet presAssocID="{D47CEF12-68E5-48DC-921A-0639752ECBA0}" presName="tx2" presStyleLbl="revTx" presStyleIdx="5" presStyleCnt="7"/>
      <dgm:spPr/>
      <dgm:t>
        <a:bodyPr/>
        <a:lstStyle/>
        <a:p>
          <a:endParaRPr lang="zh-CN" altLang="en-US"/>
        </a:p>
      </dgm:t>
    </dgm:pt>
    <dgm:pt modelId="{E243DAF8-EE7D-4D5D-BD2C-852174DD312B}" type="pres">
      <dgm:prSet presAssocID="{D47CEF12-68E5-48DC-921A-0639752ECBA0}" presName="vert2" presStyleCnt="0"/>
      <dgm:spPr/>
    </dgm:pt>
    <dgm:pt modelId="{77FFC027-DE63-4B4D-9DCA-85DF96933375}" type="pres">
      <dgm:prSet presAssocID="{D47CEF12-68E5-48DC-921A-0639752ECBA0}" presName="thinLine2b" presStyleLbl="callout" presStyleIdx="4" presStyleCnt="6"/>
      <dgm:spPr/>
    </dgm:pt>
    <dgm:pt modelId="{9C87EC1F-7BB7-440A-AAEB-78487C411C83}" type="pres">
      <dgm:prSet presAssocID="{D47CEF12-68E5-48DC-921A-0639752ECBA0}" presName="vertSpace2b" presStyleCnt="0"/>
      <dgm:spPr/>
    </dgm:pt>
    <dgm:pt modelId="{5BA9DA71-83F4-408C-B661-D2E7F2ACFBEB}" type="pres">
      <dgm:prSet presAssocID="{590717CA-8801-4551-921B-A9A082AE74D6}" presName="horz2" presStyleCnt="0"/>
      <dgm:spPr/>
    </dgm:pt>
    <dgm:pt modelId="{CA5852EC-7A13-4425-90BA-94A7117CE347}" type="pres">
      <dgm:prSet presAssocID="{590717CA-8801-4551-921B-A9A082AE74D6}" presName="horzSpace2" presStyleCnt="0"/>
      <dgm:spPr/>
    </dgm:pt>
    <dgm:pt modelId="{409961DF-A522-425E-B782-42EF6656A8A0}" type="pres">
      <dgm:prSet presAssocID="{590717CA-8801-4551-921B-A9A082AE74D6}" presName="tx2" presStyleLbl="revTx" presStyleIdx="6" presStyleCnt="7"/>
      <dgm:spPr/>
      <dgm:t>
        <a:bodyPr/>
        <a:lstStyle/>
        <a:p>
          <a:endParaRPr lang="zh-CN" altLang="en-US"/>
        </a:p>
      </dgm:t>
    </dgm:pt>
    <dgm:pt modelId="{50455490-DBB2-462E-9D33-8045972167DA}" type="pres">
      <dgm:prSet presAssocID="{590717CA-8801-4551-921B-A9A082AE74D6}" presName="vert2" presStyleCnt="0"/>
      <dgm:spPr/>
    </dgm:pt>
    <dgm:pt modelId="{728268A7-A294-4273-9085-63283F49B339}" type="pres">
      <dgm:prSet presAssocID="{590717CA-8801-4551-921B-A9A082AE74D6}" presName="thinLine2b" presStyleLbl="callout" presStyleIdx="5" presStyleCnt="6"/>
      <dgm:spPr/>
    </dgm:pt>
    <dgm:pt modelId="{6AAE54A0-8B92-4156-B3E5-CB6FA674DE6E}" type="pres">
      <dgm:prSet presAssocID="{590717CA-8801-4551-921B-A9A082AE74D6}" presName="vertSpace2b" presStyleCnt="0"/>
      <dgm:spPr/>
    </dgm:pt>
  </dgm:ptLst>
  <dgm:cxnLst>
    <dgm:cxn modelId="{E841123B-87F9-4D72-811C-3B72E0279F8E}" type="presOf" srcId="{CA107FAF-BEC2-4C83-9089-48150C5D43E0}" destId="{B07DC8B0-3BC8-428C-86C7-FE30DF8009DA}" srcOrd="0" destOrd="0" presId="urn:microsoft.com/office/officeart/2008/layout/LinedList"/>
    <dgm:cxn modelId="{D89673B7-E379-46BD-AF3F-8C3B86789C63}" srcId="{3F59DC49-48C2-4EC5-960D-DC305A83C289}" destId="{CA107FAF-BEC2-4C83-9089-48150C5D43E0}" srcOrd="3" destOrd="0" parTransId="{1D271B91-F72D-499F-A5FF-B498A7F72802}" sibTransId="{220DC80D-E5DC-4E4E-9CD1-A4509E05FE4C}"/>
    <dgm:cxn modelId="{261240AF-1A3A-4EFC-B1BE-56F3468381B3}" srcId="{3F59DC49-48C2-4EC5-960D-DC305A83C289}" destId="{D06FD65E-E9BC-42CD-B497-79539589469B}" srcOrd="2" destOrd="0" parTransId="{D4597D37-9083-4BBF-868C-15B6AD8FF836}" sibTransId="{117237D4-B021-43C0-81E3-0F716AF93E5E}"/>
    <dgm:cxn modelId="{4EC5ECE0-A29A-471E-B3B6-46B3F6A93B06}" type="presOf" srcId="{590717CA-8801-4551-921B-A9A082AE74D6}" destId="{409961DF-A522-425E-B782-42EF6656A8A0}" srcOrd="0" destOrd="0" presId="urn:microsoft.com/office/officeart/2008/layout/LinedList"/>
    <dgm:cxn modelId="{86D842FD-95F5-4096-A370-AE809CBD8634}" srcId="{3F59DC49-48C2-4EC5-960D-DC305A83C289}" destId="{12CD02E4-73C9-4074-844B-423705D2C57B}" srcOrd="0" destOrd="0" parTransId="{F0627B17-D7B6-4B4B-8E7B-710CCB9A93B9}" sibTransId="{2432E80B-59B4-467C-82AD-512194266D4D}"/>
    <dgm:cxn modelId="{1B9CF6B2-CD4D-4EDC-8879-B7747B9C35CF}" srcId="{3F59DC49-48C2-4EC5-960D-DC305A83C289}" destId="{44EB5261-9E51-4EEF-AE13-3FFF0B7EADFE}" srcOrd="1" destOrd="0" parTransId="{7B4DA6A4-7FFB-4049-839E-0596E200924C}" sibTransId="{E37F7AA9-AB7F-4063-BCFB-85EB5004E5E6}"/>
    <dgm:cxn modelId="{40A5C101-0757-45F5-9BA7-6D96C88C43F4}" type="presOf" srcId="{12CD02E4-73C9-4074-844B-423705D2C57B}" destId="{A1E604F9-70B4-4E91-A986-D91E5FE2C1B8}" srcOrd="0" destOrd="0" presId="urn:microsoft.com/office/officeart/2008/layout/LinedList"/>
    <dgm:cxn modelId="{5290B56F-0A06-4ED8-B47A-1B67B1DB4A4F}" type="presOf" srcId="{D06FD65E-E9BC-42CD-B497-79539589469B}" destId="{EEC221D2-6D57-495F-A684-AECCA8B4F8AB}" srcOrd="0" destOrd="0" presId="urn:microsoft.com/office/officeart/2008/layout/LinedList"/>
    <dgm:cxn modelId="{DA392D31-35DE-4661-9E50-5AC4E15EE725}" type="presOf" srcId="{44EB5261-9E51-4EEF-AE13-3FFF0B7EADFE}" destId="{6EA4E533-BFE5-4A6B-892B-A3CAABE67402}" srcOrd="0" destOrd="0" presId="urn:microsoft.com/office/officeart/2008/layout/LinedList"/>
    <dgm:cxn modelId="{947E26AE-5D7C-4ABB-A680-B77EE0AB2BC1}" type="presOf" srcId="{D47CEF12-68E5-48DC-921A-0639752ECBA0}" destId="{9DB59136-CAA2-45B3-BE96-BE3262A1AE1A}" srcOrd="0" destOrd="0" presId="urn:microsoft.com/office/officeart/2008/layout/LinedList"/>
    <dgm:cxn modelId="{2F8A9130-DEC8-4F9F-928E-B802CA51609A}" type="presOf" srcId="{3F59DC49-48C2-4EC5-960D-DC305A83C289}" destId="{A4A4C91D-5876-4B6F-BCDB-DA8F383AEE85}" srcOrd="0" destOrd="0" presId="urn:microsoft.com/office/officeart/2008/layout/LinedList"/>
    <dgm:cxn modelId="{CBF9CB21-27A1-4383-AEF9-26C950367A12}" srcId="{3F59DC49-48C2-4EC5-960D-DC305A83C289}" destId="{590717CA-8801-4551-921B-A9A082AE74D6}" srcOrd="5" destOrd="0" parTransId="{388A173D-CB4C-4E7D-9367-1D1054C4D94F}" sibTransId="{9FE0CCFC-EEC7-4DE0-AA43-FAC9AE1B092C}"/>
    <dgm:cxn modelId="{D6EFDC72-E271-42E7-A562-070C073CABEF}" srcId="{3382368F-9E9F-4E89-87C1-5A75CB97444A}" destId="{3F59DC49-48C2-4EC5-960D-DC305A83C289}" srcOrd="0" destOrd="0" parTransId="{D4D1575F-B16D-405B-8DD7-D8CE9F04C0FD}" sibTransId="{E58FF709-2F57-45BD-9525-44C79060FDC7}"/>
    <dgm:cxn modelId="{244F6B1C-E69E-4B2A-BFF1-CDADAD3B1573}" type="presOf" srcId="{3382368F-9E9F-4E89-87C1-5A75CB97444A}" destId="{0FD82F18-0F43-4993-B56A-99E1A3684DBA}" srcOrd="0" destOrd="0" presId="urn:microsoft.com/office/officeart/2008/layout/LinedList"/>
    <dgm:cxn modelId="{966DDD00-3109-422D-A8F3-5F409C31AB43}" srcId="{3F59DC49-48C2-4EC5-960D-DC305A83C289}" destId="{D47CEF12-68E5-48DC-921A-0639752ECBA0}" srcOrd="4" destOrd="0" parTransId="{7B34AC78-299C-426F-8EA0-D7E0F5BC3708}" sibTransId="{0F78A7C0-D5D4-4E5A-B5FC-30BE589AD405}"/>
    <dgm:cxn modelId="{FE8E05E3-2570-4FA1-A2ED-7B32CC7E350B}" type="presParOf" srcId="{0FD82F18-0F43-4993-B56A-99E1A3684DBA}" destId="{878CD4CF-DB0C-40AF-BE53-39F8095DD073}" srcOrd="0" destOrd="0" presId="urn:microsoft.com/office/officeart/2008/layout/LinedList"/>
    <dgm:cxn modelId="{288C44B4-3DD7-469C-8FFD-4BA61676D0C5}" type="presParOf" srcId="{0FD82F18-0F43-4993-B56A-99E1A3684DBA}" destId="{FA152586-F41B-41D9-9BA1-7888F15EA94D}" srcOrd="1" destOrd="0" presId="urn:microsoft.com/office/officeart/2008/layout/LinedList"/>
    <dgm:cxn modelId="{875AD59F-7D25-42EB-AD56-E0F48494515C}" type="presParOf" srcId="{FA152586-F41B-41D9-9BA1-7888F15EA94D}" destId="{A4A4C91D-5876-4B6F-BCDB-DA8F383AEE85}" srcOrd="0" destOrd="0" presId="urn:microsoft.com/office/officeart/2008/layout/LinedList"/>
    <dgm:cxn modelId="{AEB10315-9F71-459F-83C3-413A023CE0EF}" type="presParOf" srcId="{FA152586-F41B-41D9-9BA1-7888F15EA94D}" destId="{BA93BB6A-7C9B-4114-8C5C-30FFB937DBEF}" srcOrd="1" destOrd="0" presId="urn:microsoft.com/office/officeart/2008/layout/LinedList"/>
    <dgm:cxn modelId="{9EB1A46A-A7F6-4943-B55D-A798819F282B}" type="presParOf" srcId="{BA93BB6A-7C9B-4114-8C5C-30FFB937DBEF}" destId="{46601786-A1CD-45B2-A776-79F4CF83C487}" srcOrd="0" destOrd="0" presId="urn:microsoft.com/office/officeart/2008/layout/LinedList"/>
    <dgm:cxn modelId="{093F06E9-20CE-421E-9C52-7BCA6F31C06A}" type="presParOf" srcId="{BA93BB6A-7C9B-4114-8C5C-30FFB937DBEF}" destId="{B94CFD17-B0BE-4B77-BC09-D89F5300227E}" srcOrd="1" destOrd="0" presId="urn:microsoft.com/office/officeart/2008/layout/LinedList"/>
    <dgm:cxn modelId="{7D9F5211-C010-42BE-A4D7-163182137AF7}" type="presParOf" srcId="{B94CFD17-B0BE-4B77-BC09-D89F5300227E}" destId="{2E3ED6BB-D6CF-479B-B2AD-364CA8EB3051}" srcOrd="0" destOrd="0" presId="urn:microsoft.com/office/officeart/2008/layout/LinedList"/>
    <dgm:cxn modelId="{E97F839D-1230-4645-8BF1-C2D7D408D64A}" type="presParOf" srcId="{B94CFD17-B0BE-4B77-BC09-D89F5300227E}" destId="{A1E604F9-70B4-4E91-A986-D91E5FE2C1B8}" srcOrd="1" destOrd="0" presId="urn:microsoft.com/office/officeart/2008/layout/LinedList"/>
    <dgm:cxn modelId="{61D002E9-045C-431C-9951-FF63A6A4C416}" type="presParOf" srcId="{B94CFD17-B0BE-4B77-BC09-D89F5300227E}" destId="{E2EDEAA6-724A-4D65-8940-8B68DFFF4A1F}" srcOrd="2" destOrd="0" presId="urn:microsoft.com/office/officeart/2008/layout/LinedList"/>
    <dgm:cxn modelId="{64D8A585-3577-4B88-8B01-80E3AEB941A5}" type="presParOf" srcId="{BA93BB6A-7C9B-4114-8C5C-30FFB937DBEF}" destId="{FA101CEF-50E7-4273-ADF3-B8A20C117D23}" srcOrd="2" destOrd="0" presId="urn:microsoft.com/office/officeart/2008/layout/LinedList"/>
    <dgm:cxn modelId="{125C8182-0FE9-411F-8C04-B4DBEF73454A}" type="presParOf" srcId="{BA93BB6A-7C9B-4114-8C5C-30FFB937DBEF}" destId="{8D79AB44-997A-4168-A813-27057FE61A97}" srcOrd="3" destOrd="0" presId="urn:microsoft.com/office/officeart/2008/layout/LinedList"/>
    <dgm:cxn modelId="{87A97D43-05FB-486D-9264-93E758873A85}" type="presParOf" srcId="{BA93BB6A-7C9B-4114-8C5C-30FFB937DBEF}" destId="{8DA9388B-349A-4AA3-9416-AA5FA6613563}" srcOrd="4" destOrd="0" presId="urn:microsoft.com/office/officeart/2008/layout/LinedList"/>
    <dgm:cxn modelId="{9CB5B91F-76CF-4837-B679-6538802A6203}" type="presParOf" srcId="{8DA9388B-349A-4AA3-9416-AA5FA6613563}" destId="{916DFE10-24D2-4657-8F93-83427A856571}" srcOrd="0" destOrd="0" presId="urn:microsoft.com/office/officeart/2008/layout/LinedList"/>
    <dgm:cxn modelId="{71404F5C-8879-4330-802F-910E7054205A}" type="presParOf" srcId="{8DA9388B-349A-4AA3-9416-AA5FA6613563}" destId="{6EA4E533-BFE5-4A6B-892B-A3CAABE67402}" srcOrd="1" destOrd="0" presId="urn:microsoft.com/office/officeart/2008/layout/LinedList"/>
    <dgm:cxn modelId="{9B2CE485-7AF0-4650-9614-9D57A5B3A174}" type="presParOf" srcId="{8DA9388B-349A-4AA3-9416-AA5FA6613563}" destId="{B4EB4B25-4AA5-435C-80A1-E5C37B1ED305}" srcOrd="2" destOrd="0" presId="urn:microsoft.com/office/officeart/2008/layout/LinedList"/>
    <dgm:cxn modelId="{F85126BF-D760-4C21-8D50-482F9FAE3F74}" type="presParOf" srcId="{BA93BB6A-7C9B-4114-8C5C-30FFB937DBEF}" destId="{409E1256-0AA2-4977-BED4-5182B303B8D4}" srcOrd="5" destOrd="0" presId="urn:microsoft.com/office/officeart/2008/layout/LinedList"/>
    <dgm:cxn modelId="{6677052D-C2DC-4211-93E4-CE674BDCE454}" type="presParOf" srcId="{BA93BB6A-7C9B-4114-8C5C-30FFB937DBEF}" destId="{7CA0CA64-DCEB-45A8-810D-0F94C7B57500}" srcOrd="6" destOrd="0" presId="urn:microsoft.com/office/officeart/2008/layout/LinedList"/>
    <dgm:cxn modelId="{E2BDA6FA-C5F7-4A5E-BF51-81947FB866AD}" type="presParOf" srcId="{BA93BB6A-7C9B-4114-8C5C-30FFB937DBEF}" destId="{3186782D-7649-4B5B-A6B6-8A33F8C22BFC}" srcOrd="7" destOrd="0" presId="urn:microsoft.com/office/officeart/2008/layout/LinedList"/>
    <dgm:cxn modelId="{77F5729B-E9FF-4B0E-9DB9-F32833472988}" type="presParOf" srcId="{3186782D-7649-4B5B-A6B6-8A33F8C22BFC}" destId="{01C86116-4989-4215-B047-9FFD07502546}" srcOrd="0" destOrd="0" presId="urn:microsoft.com/office/officeart/2008/layout/LinedList"/>
    <dgm:cxn modelId="{E4E6A89A-32A7-42DD-B562-EBB5F7BBC97A}" type="presParOf" srcId="{3186782D-7649-4B5B-A6B6-8A33F8C22BFC}" destId="{EEC221D2-6D57-495F-A684-AECCA8B4F8AB}" srcOrd="1" destOrd="0" presId="urn:microsoft.com/office/officeart/2008/layout/LinedList"/>
    <dgm:cxn modelId="{844E766A-B246-4F19-955D-EB41E3629C43}" type="presParOf" srcId="{3186782D-7649-4B5B-A6B6-8A33F8C22BFC}" destId="{0C567F66-ABFD-4B3B-AE25-300D8C0C83CE}" srcOrd="2" destOrd="0" presId="urn:microsoft.com/office/officeart/2008/layout/LinedList"/>
    <dgm:cxn modelId="{E13305AB-851A-484F-B351-99F78AF5AD25}" type="presParOf" srcId="{BA93BB6A-7C9B-4114-8C5C-30FFB937DBEF}" destId="{048A07BC-FE11-4B20-A709-76D4827F0FA8}" srcOrd="8" destOrd="0" presId="urn:microsoft.com/office/officeart/2008/layout/LinedList"/>
    <dgm:cxn modelId="{6782A6A8-55A5-4FA6-9995-8DCC927BE535}" type="presParOf" srcId="{BA93BB6A-7C9B-4114-8C5C-30FFB937DBEF}" destId="{4C3DCDF9-D572-4D28-9CD8-0B23A9B06431}" srcOrd="9" destOrd="0" presId="urn:microsoft.com/office/officeart/2008/layout/LinedList"/>
    <dgm:cxn modelId="{FF57D7BE-57C9-4A81-9DC5-02B2B044FF02}" type="presParOf" srcId="{BA93BB6A-7C9B-4114-8C5C-30FFB937DBEF}" destId="{A5BF02EA-CCF5-47DE-9D69-36555666FF9E}" srcOrd="10" destOrd="0" presId="urn:microsoft.com/office/officeart/2008/layout/LinedList"/>
    <dgm:cxn modelId="{B2C15FE5-755F-4403-AC1D-12E98A43D152}" type="presParOf" srcId="{A5BF02EA-CCF5-47DE-9D69-36555666FF9E}" destId="{535977C0-C367-42A6-BD32-8DFAEECE5654}" srcOrd="0" destOrd="0" presId="urn:microsoft.com/office/officeart/2008/layout/LinedList"/>
    <dgm:cxn modelId="{0303ACF5-6217-4CEA-84F7-E1365A8A2FBE}" type="presParOf" srcId="{A5BF02EA-CCF5-47DE-9D69-36555666FF9E}" destId="{B07DC8B0-3BC8-428C-86C7-FE30DF8009DA}" srcOrd="1" destOrd="0" presId="urn:microsoft.com/office/officeart/2008/layout/LinedList"/>
    <dgm:cxn modelId="{DEA97E4A-30A7-451D-9DA0-8E11C5509B42}" type="presParOf" srcId="{A5BF02EA-CCF5-47DE-9D69-36555666FF9E}" destId="{11F8D5D1-EFB2-43F4-8046-FBA51879B4D1}" srcOrd="2" destOrd="0" presId="urn:microsoft.com/office/officeart/2008/layout/LinedList"/>
    <dgm:cxn modelId="{2ED471D8-9D7E-4014-8FC4-1BB4083E47B4}" type="presParOf" srcId="{BA93BB6A-7C9B-4114-8C5C-30FFB937DBEF}" destId="{F0908D79-CE68-41FF-8A01-F65934BFF345}" srcOrd="11" destOrd="0" presId="urn:microsoft.com/office/officeart/2008/layout/LinedList"/>
    <dgm:cxn modelId="{04D3A4A3-3C4C-4D79-AF4F-0074403F7BCF}" type="presParOf" srcId="{BA93BB6A-7C9B-4114-8C5C-30FFB937DBEF}" destId="{27DC1922-4251-4C76-A31E-523C762C4FA8}" srcOrd="12" destOrd="0" presId="urn:microsoft.com/office/officeart/2008/layout/LinedList"/>
    <dgm:cxn modelId="{77B91AE6-0CFA-4E7B-9507-D20E1C440B56}" type="presParOf" srcId="{BA93BB6A-7C9B-4114-8C5C-30FFB937DBEF}" destId="{924898FB-69EF-460A-8C3E-C0D670DE209B}" srcOrd="13" destOrd="0" presId="urn:microsoft.com/office/officeart/2008/layout/LinedList"/>
    <dgm:cxn modelId="{C27641CA-772A-4FDF-8458-72E254781102}" type="presParOf" srcId="{924898FB-69EF-460A-8C3E-C0D670DE209B}" destId="{408E884C-68E9-47ED-98BF-F0AC6580B964}" srcOrd="0" destOrd="0" presId="urn:microsoft.com/office/officeart/2008/layout/LinedList"/>
    <dgm:cxn modelId="{58572742-B113-40FC-B385-5C47A8C6F03D}" type="presParOf" srcId="{924898FB-69EF-460A-8C3E-C0D670DE209B}" destId="{9DB59136-CAA2-45B3-BE96-BE3262A1AE1A}" srcOrd="1" destOrd="0" presId="urn:microsoft.com/office/officeart/2008/layout/LinedList"/>
    <dgm:cxn modelId="{A45D843D-6FB7-40E6-8436-546F64F37C78}" type="presParOf" srcId="{924898FB-69EF-460A-8C3E-C0D670DE209B}" destId="{E243DAF8-EE7D-4D5D-BD2C-852174DD312B}" srcOrd="2" destOrd="0" presId="urn:microsoft.com/office/officeart/2008/layout/LinedList"/>
    <dgm:cxn modelId="{C1F2D6F2-BD7F-4630-9A58-1739FE376FE5}" type="presParOf" srcId="{BA93BB6A-7C9B-4114-8C5C-30FFB937DBEF}" destId="{77FFC027-DE63-4B4D-9DCA-85DF96933375}" srcOrd="14" destOrd="0" presId="urn:microsoft.com/office/officeart/2008/layout/LinedList"/>
    <dgm:cxn modelId="{BE8D1036-4648-40AC-A773-FFCF9F6122FF}" type="presParOf" srcId="{BA93BB6A-7C9B-4114-8C5C-30FFB937DBEF}" destId="{9C87EC1F-7BB7-440A-AAEB-78487C411C83}" srcOrd="15" destOrd="0" presId="urn:microsoft.com/office/officeart/2008/layout/LinedList"/>
    <dgm:cxn modelId="{C9478220-4D82-4C88-97CB-376741EB89AE}" type="presParOf" srcId="{BA93BB6A-7C9B-4114-8C5C-30FFB937DBEF}" destId="{5BA9DA71-83F4-408C-B661-D2E7F2ACFBEB}" srcOrd="16" destOrd="0" presId="urn:microsoft.com/office/officeart/2008/layout/LinedList"/>
    <dgm:cxn modelId="{A52C3362-0F64-4296-A1B9-060B6C356F70}" type="presParOf" srcId="{5BA9DA71-83F4-408C-B661-D2E7F2ACFBEB}" destId="{CA5852EC-7A13-4425-90BA-94A7117CE347}" srcOrd="0" destOrd="0" presId="urn:microsoft.com/office/officeart/2008/layout/LinedList"/>
    <dgm:cxn modelId="{56268FA8-4B15-434C-946B-615A19F77840}" type="presParOf" srcId="{5BA9DA71-83F4-408C-B661-D2E7F2ACFBEB}" destId="{409961DF-A522-425E-B782-42EF6656A8A0}" srcOrd="1" destOrd="0" presId="urn:microsoft.com/office/officeart/2008/layout/LinedList"/>
    <dgm:cxn modelId="{B1B0123D-5CBF-4250-8CDC-1728DC993EB7}" type="presParOf" srcId="{5BA9DA71-83F4-408C-B661-D2E7F2ACFBEB}" destId="{50455490-DBB2-462E-9D33-8045972167DA}" srcOrd="2" destOrd="0" presId="urn:microsoft.com/office/officeart/2008/layout/LinedList"/>
    <dgm:cxn modelId="{A5EF90CD-780D-434F-BAC7-AFBD58A48CEA}" type="presParOf" srcId="{BA93BB6A-7C9B-4114-8C5C-30FFB937DBEF}" destId="{728268A7-A294-4273-9085-63283F49B339}" srcOrd="17" destOrd="0" presId="urn:microsoft.com/office/officeart/2008/layout/LinedList"/>
    <dgm:cxn modelId="{345E9ABE-D352-4C1F-977C-F8B1418AD864}" type="presParOf" srcId="{BA93BB6A-7C9B-4114-8C5C-30FFB937DBEF}" destId="{6AAE54A0-8B92-4156-B3E5-CB6FA674DE6E}"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39B11C-FC2C-4D2D-9F8F-78085DE10735}" type="doc">
      <dgm:prSet loTypeId="urn:microsoft.com/office/officeart/2005/8/layout/hList9" loCatId="list" qsTypeId="urn:microsoft.com/office/officeart/2005/8/quickstyle/simple2" qsCatId="simple" csTypeId="urn:microsoft.com/office/officeart/2005/8/colors/colorful2" csCatId="colorful" phldr="1"/>
      <dgm:spPr/>
      <dgm:t>
        <a:bodyPr/>
        <a:lstStyle/>
        <a:p>
          <a:endParaRPr lang="zh-CN" altLang="en-US"/>
        </a:p>
      </dgm:t>
    </dgm:pt>
    <dgm:pt modelId="{5D0E1481-69E2-4017-800C-32DDBB7EC874}">
      <dgm:prSet phldrT="[文本]"/>
      <dgm:spPr/>
      <dgm:t>
        <a:bodyPr/>
        <a:lstStyle/>
        <a:p>
          <a:r>
            <a:rPr lang="zh-CN" altLang="en-US" b="1" dirty="0" smtClean="0">
              <a:latin typeface="微软雅黑" pitchFamily="34" charset="-122"/>
              <a:ea typeface="微软雅黑" pitchFamily="34" charset="-122"/>
            </a:rPr>
            <a:t>策划</a:t>
          </a:r>
          <a:endParaRPr lang="zh-CN" altLang="en-US" b="1" dirty="0">
            <a:latin typeface="微软雅黑" pitchFamily="34" charset="-122"/>
            <a:ea typeface="微软雅黑" pitchFamily="34" charset="-122"/>
          </a:endParaRPr>
        </a:p>
      </dgm:t>
    </dgm:pt>
    <dgm:pt modelId="{00A8E5BF-633C-4B2F-B7A1-5C9AAAF130E0}" type="parTrans" cxnId="{622F3F3D-B488-4655-B8BE-863C8FD75D9E}">
      <dgm:prSet/>
      <dgm:spPr/>
      <dgm:t>
        <a:bodyPr/>
        <a:lstStyle/>
        <a:p>
          <a:endParaRPr lang="zh-CN" altLang="en-US">
            <a:latin typeface="微软雅黑" pitchFamily="34" charset="-122"/>
            <a:ea typeface="微软雅黑" pitchFamily="34" charset="-122"/>
          </a:endParaRPr>
        </a:p>
      </dgm:t>
    </dgm:pt>
    <dgm:pt modelId="{4D371728-6352-4297-9B83-980202CA8AF0}" type="sibTrans" cxnId="{622F3F3D-B488-4655-B8BE-863C8FD75D9E}">
      <dgm:prSet/>
      <dgm:spPr/>
      <dgm:t>
        <a:bodyPr/>
        <a:lstStyle/>
        <a:p>
          <a:endParaRPr lang="zh-CN" altLang="en-US">
            <a:latin typeface="微软雅黑" pitchFamily="34" charset="-122"/>
            <a:ea typeface="微软雅黑" pitchFamily="34" charset="-122"/>
          </a:endParaRPr>
        </a:p>
      </dgm:t>
    </dgm:pt>
    <dgm:pt modelId="{CAEE4177-4CD2-42ED-8EFB-AD56CDD19526}">
      <dgm:prSet phldrT="[文本]"/>
      <dgm:spPr/>
      <dgm:t>
        <a:bodyPr/>
        <a:lstStyle/>
        <a:p>
          <a:r>
            <a:rPr lang="zh-CN" altLang="en-US" dirty="0" smtClean="0">
              <a:latin typeface="微软雅黑" pitchFamily="34" charset="-122"/>
              <a:ea typeface="微软雅黑" pitchFamily="34" charset="-122"/>
            </a:rPr>
            <a:t>姓名 许权威</a:t>
          </a:r>
          <a:endParaRPr lang="zh-CN" altLang="en-US" dirty="0">
            <a:latin typeface="微软雅黑" pitchFamily="34" charset="-122"/>
            <a:ea typeface="微软雅黑" pitchFamily="34" charset="-122"/>
          </a:endParaRPr>
        </a:p>
      </dgm:t>
    </dgm:pt>
    <dgm:pt modelId="{65DD8A85-1D57-4B7F-80AF-02F7FD9C4F02}" type="parTrans" cxnId="{C74871A2-C728-47D9-9B12-B9C73D3735B0}">
      <dgm:prSet/>
      <dgm:spPr/>
      <dgm:t>
        <a:bodyPr/>
        <a:lstStyle/>
        <a:p>
          <a:endParaRPr lang="zh-CN" altLang="en-US">
            <a:latin typeface="微软雅黑" pitchFamily="34" charset="-122"/>
            <a:ea typeface="微软雅黑" pitchFamily="34" charset="-122"/>
          </a:endParaRPr>
        </a:p>
      </dgm:t>
    </dgm:pt>
    <dgm:pt modelId="{7215F94A-D6C1-4564-B1F4-A2BC7ED4BA87}" type="sibTrans" cxnId="{C74871A2-C728-47D9-9B12-B9C73D3735B0}">
      <dgm:prSet/>
      <dgm:spPr/>
      <dgm:t>
        <a:bodyPr/>
        <a:lstStyle/>
        <a:p>
          <a:endParaRPr lang="zh-CN" altLang="en-US">
            <a:latin typeface="微软雅黑" pitchFamily="34" charset="-122"/>
            <a:ea typeface="微软雅黑" pitchFamily="34" charset="-122"/>
          </a:endParaRPr>
        </a:p>
      </dgm:t>
    </dgm:pt>
    <dgm:pt modelId="{85372317-5CA0-4B67-8CFB-A6E41A70858A}">
      <dgm:prSet phldrT="[文本]"/>
      <dgm:spPr/>
      <dgm:t>
        <a:bodyPr/>
        <a:lstStyle/>
        <a:p>
          <a:r>
            <a:rPr lang="zh-CN" altLang="en-US" b="1" dirty="0" smtClean="0">
              <a:latin typeface="微软雅黑" pitchFamily="34" charset="-122"/>
              <a:ea typeface="微软雅黑" pitchFamily="34" charset="-122"/>
            </a:rPr>
            <a:t>程序</a:t>
          </a:r>
          <a:endParaRPr lang="zh-CN" altLang="en-US" b="1" dirty="0">
            <a:latin typeface="微软雅黑" pitchFamily="34" charset="-122"/>
            <a:ea typeface="微软雅黑" pitchFamily="34" charset="-122"/>
          </a:endParaRPr>
        </a:p>
      </dgm:t>
    </dgm:pt>
    <dgm:pt modelId="{D1AF5610-BBE5-4912-B8E4-06C6CB91D885}" type="parTrans" cxnId="{1C57C306-AAEC-4AED-A6F6-210B7CBD059E}">
      <dgm:prSet/>
      <dgm:spPr/>
      <dgm:t>
        <a:bodyPr/>
        <a:lstStyle/>
        <a:p>
          <a:endParaRPr lang="zh-CN" altLang="en-US">
            <a:latin typeface="微软雅黑" pitchFamily="34" charset="-122"/>
            <a:ea typeface="微软雅黑" pitchFamily="34" charset="-122"/>
          </a:endParaRPr>
        </a:p>
      </dgm:t>
    </dgm:pt>
    <dgm:pt modelId="{305332EC-37EE-4371-B1A3-BF62F821CE3B}" type="sibTrans" cxnId="{1C57C306-AAEC-4AED-A6F6-210B7CBD059E}">
      <dgm:prSet/>
      <dgm:spPr/>
      <dgm:t>
        <a:bodyPr/>
        <a:lstStyle/>
        <a:p>
          <a:endParaRPr lang="zh-CN" altLang="en-US">
            <a:latin typeface="微软雅黑" pitchFamily="34" charset="-122"/>
            <a:ea typeface="微软雅黑" pitchFamily="34" charset="-122"/>
          </a:endParaRPr>
        </a:p>
      </dgm:t>
    </dgm:pt>
    <dgm:pt modelId="{C56C4261-5A4B-4F80-B8AF-E36317409F6D}">
      <dgm:prSet phldrT="[文本]"/>
      <dgm:spPr/>
      <dgm:t>
        <a:bodyPr/>
        <a:lstStyle/>
        <a:p>
          <a:r>
            <a:rPr lang="zh-CN" altLang="en-US" b="1" dirty="0" smtClean="0">
              <a:latin typeface="微软雅黑" pitchFamily="34" charset="-122"/>
              <a:ea typeface="微软雅黑" pitchFamily="34" charset="-122"/>
            </a:rPr>
            <a:t>美术</a:t>
          </a:r>
          <a:endParaRPr lang="zh-CN" altLang="en-US" b="1" dirty="0">
            <a:latin typeface="微软雅黑" pitchFamily="34" charset="-122"/>
            <a:ea typeface="微软雅黑" pitchFamily="34" charset="-122"/>
          </a:endParaRPr>
        </a:p>
      </dgm:t>
    </dgm:pt>
    <dgm:pt modelId="{F25B842B-81B4-4D3A-868C-323B9F1ECB62}" type="parTrans" cxnId="{FE82B3C5-CEF3-4404-8857-B1D60ED45944}">
      <dgm:prSet/>
      <dgm:spPr/>
      <dgm:t>
        <a:bodyPr/>
        <a:lstStyle/>
        <a:p>
          <a:endParaRPr lang="zh-CN" altLang="en-US">
            <a:latin typeface="微软雅黑" pitchFamily="34" charset="-122"/>
            <a:ea typeface="微软雅黑" pitchFamily="34" charset="-122"/>
          </a:endParaRPr>
        </a:p>
      </dgm:t>
    </dgm:pt>
    <dgm:pt modelId="{AD9F4846-0F67-4E6B-B3E8-354588CA1331}" type="sibTrans" cxnId="{FE82B3C5-CEF3-4404-8857-B1D60ED45944}">
      <dgm:prSet/>
      <dgm:spPr/>
      <dgm:t>
        <a:bodyPr/>
        <a:lstStyle/>
        <a:p>
          <a:endParaRPr lang="zh-CN" altLang="en-US">
            <a:latin typeface="微软雅黑" pitchFamily="34" charset="-122"/>
            <a:ea typeface="微软雅黑" pitchFamily="34" charset="-122"/>
          </a:endParaRPr>
        </a:p>
      </dgm:t>
    </dgm:pt>
    <dgm:pt modelId="{6B20AC59-398E-4596-9A79-15BD3ACD7764}">
      <dgm:prSet phldrT="[文本]"/>
      <dgm:spPr/>
      <dgm:t>
        <a:bodyPr/>
        <a:lstStyle/>
        <a:p>
          <a:r>
            <a:rPr lang="zh-CN" altLang="en-US" dirty="0" smtClean="0">
              <a:latin typeface="微软雅黑" pitchFamily="34" charset="-122"/>
              <a:ea typeface="微软雅黑" pitchFamily="34" charset="-122"/>
            </a:rPr>
            <a:t>姓名</a:t>
          </a:r>
          <a:endParaRPr lang="zh-CN" altLang="en-US" dirty="0">
            <a:latin typeface="微软雅黑" pitchFamily="34" charset="-122"/>
            <a:ea typeface="微软雅黑" pitchFamily="34" charset="-122"/>
          </a:endParaRPr>
        </a:p>
      </dgm:t>
    </dgm:pt>
    <dgm:pt modelId="{9FE97ADC-B4F8-407B-A3FE-1E128EF2B056}" type="parTrans" cxnId="{47CB2E94-C637-4FAA-9BDB-73256E85ACBE}">
      <dgm:prSet/>
      <dgm:spPr/>
      <dgm:t>
        <a:bodyPr/>
        <a:lstStyle/>
        <a:p>
          <a:endParaRPr lang="zh-CN" altLang="en-US">
            <a:latin typeface="微软雅黑" pitchFamily="34" charset="-122"/>
            <a:ea typeface="微软雅黑" pitchFamily="34" charset="-122"/>
          </a:endParaRPr>
        </a:p>
      </dgm:t>
    </dgm:pt>
    <dgm:pt modelId="{27045337-6F25-41DA-8EED-05D5D8845EDE}" type="sibTrans" cxnId="{47CB2E94-C637-4FAA-9BDB-73256E85ACBE}">
      <dgm:prSet/>
      <dgm:spPr/>
      <dgm:t>
        <a:bodyPr/>
        <a:lstStyle/>
        <a:p>
          <a:endParaRPr lang="zh-CN" altLang="en-US">
            <a:latin typeface="微软雅黑" pitchFamily="34" charset="-122"/>
            <a:ea typeface="微软雅黑" pitchFamily="34" charset="-122"/>
          </a:endParaRPr>
        </a:p>
      </dgm:t>
    </dgm:pt>
    <dgm:pt modelId="{382A2979-2471-4F06-BAB8-9A675E0BF7B2}">
      <dgm:prSet phldrT="[文本]"/>
      <dgm:spPr/>
      <dgm:t>
        <a:bodyPr/>
        <a:lstStyle/>
        <a:p>
          <a:r>
            <a:rPr lang="en-US" altLang="zh-CN"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dgm:t>
    </dgm:pt>
    <dgm:pt modelId="{3812AF27-FD2D-408B-998B-2F5961178C1A}" type="parTrans" cxnId="{D95B23AF-5970-410D-8430-34C7FAD70B7F}">
      <dgm:prSet/>
      <dgm:spPr/>
      <dgm:t>
        <a:bodyPr/>
        <a:lstStyle/>
        <a:p>
          <a:endParaRPr lang="zh-CN" altLang="en-US">
            <a:latin typeface="微软雅黑" pitchFamily="34" charset="-122"/>
            <a:ea typeface="微软雅黑" pitchFamily="34" charset="-122"/>
          </a:endParaRPr>
        </a:p>
      </dgm:t>
    </dgm:pt>
    <dgm:pt modelId="{11A47B4D-A34B-421B-AD95-4B0708CA1014}" type="sibTrans" cxnId="{D95B23AF-5970-410D-8430-34C7FAD70B7F}">
      <dgm:prSet/>
      <dgm:spPr/>
      <dgm:t>
        <a:bodyPr/>
        <a:lstStyle/>
        <a:p>
          <a:endParaRPr lang="zh-CN" altLang="en-US">
            <a:latin typeface="微软雅黑" pitchFamily="34" charset="-122"/>
            <a:ea typeface="微软雅黑" pitchFamily="34" charset="-122"/>
          </a:endParaRPr>
        </a:p>
      </dgm:t>
    </dgm:pt>
    <dgm:pt modelId="{C350AEFB-E83B-418D-8D90-879D5D8E76D4}">
      <dgm:prSet phldrT="[文本]"/>
      <dgm:spPr/>
      <dgm:t>
        <a:bodyPr/>
        <a:lstStyle/>
        <a:p>
          <a:r>
            <a:rPr lang="zh-CN" altLang="en-US" dirty="0" smtClean="0">
              <a:latin typeface="微软雅黑" pitchFamily="34" charset="-122"/>
              <a:ea typeface="微软雅黑" pitchFamily="34" charset="-122"/>
            </a:rPr>
            <a:t>姓名 </a:t>
          </a:r>
          <a:endParaRPr lang="zh-CN" altLang="en-US" dirty="0">
            <a:latin typeface="微软雅黑" pitchFamily="34" charset="-122"/>
            <a:ea typeface="微软雅黑" pitchFamily="34" charset="-122"/>
          </a:endParaRPr>
        </a:p>
      </dgm:t>
    </dgm:pt>
    <dgm:pt modelId="{4DBB7C62-66D2-4DAC-839C-7EE79EEB6CA7}" type="parTrans" cxnId="{5E989812-B1FA-4E54-A9A6-EE1C532585DE}">
      <dgm:prSet/>
      <dgm:spPr/>
      <dgm:t>
        <a:bodyPr/>
        <a:lstStyle/>
        <a:p>
          <a:endParaRPr lang="zh-CN" altLang="en-US">
            <a:latin typeface="微软雅黑" pitchFamily="34" charset="-122"/>
            <a:ea typeface="微软雅黑" pitchFamily="34" charset="-122"/>
          </a:endParaRPr>
        </a:p>
      </dgm:t>
    </dgm:pt>
    <dgm:pt modelId="{486B02B6-7BEC-4072-954B-BB1CD0F23B7D}" type="sibTrans" cxnId="{5E989812-B1FA-4E54-A9A6-EE1C532585DE}">
      <dgm:prSet/>
      <dgm:spPr/>
      <dgm:t>
        <a:bodyPr/>
        <a:lstStyle/>
        <a:p>
          <a:endParaRPr lang="zh-CN" altLang="en-US">
            <a:latin typeface="微软雅黑" pitchFamily="34" charset="-122"/>
            <a:ea typeface="微软雅黑" pitchFamily="34" charset="-122"/>
          </a:endParaRPr>
        </a:p>
      </dgm:t>
    </dgm:pt>
    <dgm:pt modelId="{DE3B94F0-989B-4ADF-B118-9F8303F86B54}">
      <dgm:prSet phldrT="[文本]"/>
      <dgm:spPr/>
      <dgm:t>
        <a:bodyPr/>
        <a:lstStyle/>
        <a:p>
          <a:r>
            <a:rPr lang="zh-CN" altLang="en-US" dirty="0" smtClean="0">
              <a:latin typeface="微软雅黑" pitchFamily="34" charset="-122"/>
              <a:ea typeface="微软雅黑" pitchFamily="34" charset="-122"/>
            </a:rPr>
            <a:t>专业 计算机科学与技术</a:t>
          </a:r>
          <a:endParaRPr lang="zh-CN" altLang="en-US" dirty="0">
            <a:latin typeface="微软雅黑" pitchFamily="34" charset="-122"/>
            <a:ea typeface="微软雅黑" pitchFamily="34" charset="-122"/>
          </a:endParaRPr>
        </a:p>
      </dgm:t>
    </dgm:pt>
    <dgm:pt modelId="{160EBA10-6587-4C0F-AEE3-7850B958D58E}" type="parTrans" cxnId="{6BBB7BC1-7ADB-4D6B-9D3A-845F8126CB21}">
      <dgm:prSet/>
      <dgm:spPr/>
      <dgm:t>
        <a:bodyPr/>
        <a:lstStyle/>
        <a:p>
          <a:endParaRPr lang="zh-CN" altLang="en-US">
            <a:latin typeface="微软雅黑" pitchFamily="34" charset="-122"/>
            <a:ea typeface="微软雅黑" pitchFamily="34" charset="-122"/>
          </a:endParaRPr>
        </a:p>
      </dgm:t>
    </dgm:pt>
    <dgm:pt modelId="{82D8C9C7-7FBC-406A-A52C-3D2489A784DC}" type="sibTrans" cxnId="{6BBB7BC1-7ADB-4D6B-9D3A-845F8126CB21}">
      <dgm:prSet/>
      <dgm:spPr/>
      <dgm:t>
        <a:bodyPr/>
        <a:lstStyle/>
        <a:p>
          <a:endParaRPr lang="zh-CN" altLang="en-US">
            <a:latin typeface="微软雅黑" pitchFamily="34" charset="-122"/>
            <a:ea typeface="微软雅黑" pitchFamily="34" charset="-122"/>
          </a:endParaRPr>
        </a:p>
      </dgm:t>
    </dgm:pt>
    <dgm:pt modelId="{9400F705-71E6-45F7-9ED2-F802CC98E963}">
      <dgm:prSet phldrT="[文本]"/>
      <dgm:spPr/>
      <dgm:t>
        <a:bodyPr/>
        <a:lstStyle/>
        <a:p>
          <a:r>
            <a:rPr lang="zh-CN" altLang="en-US" dirty="0" smtClean="0">
              <a:latin typeface="微软雅黑" pitchFamily="34" charset="-122"/>
              <a:ea typeface="微软雅黑" pitchFamily="34" charset="-122"/>
            </a:rPr>
            <a:t>特长 产品策划 </a:t>
          </a:r>
          <a:r>
            <a:rPr lang="en-US" altLang="zh-CN" dirty="0" smtClean="0">
              <a:latin typeface="微软雅黑" pitchFamily="34" charset="-122"/>
              <a:ea typeface="微软雅黑" pitchFamily="34" charset="-122"/>
            </a:rPr>
            <a:t>web</a:t>
          </a:r>
          <a:r>
            <a:rPr lang="zh-CN" altLang="en-US" dirty="0" smtClean="0">
              <a:latin typeface="微软雅黑" pitchFamily="34" charset="-122"/>
              <a:ea typeface="微软雅黑" pitchFamily="34" charset="-122"/>
            </a:rPr>
            <a:t>编程</a:t>
          </a:r>
          <a:endParaRPr lang="zh-CN" altLang="en-US" dirty="0">
            <a:latin typeface="微软雅黑" pitchFamily="34" charset="-122"/>
            <a:ea typeface="微软雅黑" pitchFamily="34" charset="-122"/>
          </a:endParaRPr>
        </a:p>
      </dgm:t>
    </dgm:pt>
    <dgm:pt modelId="{69BC1E79-E093-4EDD-B817-A29AE72FD2EB}" type="parTrans" cxnId="{93859237-AF66-42B3-B725-E6CEFD85B9D9}">
      <dgm:prSet/>
      <dgm:spPr/>
      <dgm:t>
        <a:bodyPr/>
        <a:lstStyle/>
        <a:p>
          <a:endParaRPr lang="zh-CN" altLang="en-US">
            <a:latin typeface="微软雅黑" pitchFamily="34" charset="-122"/>
            <a:ea typeface="微软雅黑" pitchFamily="34" charset="-122"/>
          </a:endParaRPr>
        </a:p>
      </dgm:t>
    </dgm:pt>
    <dgm:pt modelId="{28D9E388-30E1-429A-9BC5-86DD6245964C}" type="sibTrans" cxnId="{93859237-AF66-42B3-B725-E6CEFD85B9D9}">
      <dgm:prSet/>
      <dgm:spPr/>
      <dgm:t>
        <a:bodyPr/>
        <a:lstStyle/>
        <a:p>
          <a:endParaRPr lang="zh-CN" altLang="en-US">
            <a:latin typeface="微软雅黑" pitchFamily="34" charset="-122"/>
            <a:ea typeface="微软雅黑" pitchFamily="34" charset="-122"/>
          </a:endParaRPr>
        </a:p>
      </dgm:t>
    </dgm:pt>
    <dgm:pt modelId="{0CF9BC45-ABA4-43D2-8D73-893B598B4E9C}">
      <dgm:prSet phldrT="[文本]"/>
      <dgm:spPr/>
      <dgm:t>
        <a:bodyPr/>
        <a:lstStyle/>
        <a:p>
          <a:r>
            <a:rPr lang="zh-CN" altLang="en-US" dirty="0" smtClean="0">
              <a:latin typeface="微软雅黑" pitchFamily="34" charset="-122"/>
              <a:ea typeface="微软雅黑" pitchFamily="34" charset="-122"/>
            </a:rPr>
            <a:t>专业</a:t>
          </a:r>
          <a:endParaRPr lang="zh-CN" altLang="en-US" dirty="0">
            <a:latin typeface="微软雅黑" pitchFamily="34" charset="-122"/>
            <a:ea typeface="微软雅黑" pitchFamily="34" charset="-122"/>
          </a:endParaRPr>
        </a:p>
      </dgm:t>
    </dgm:pt>
    <dgm:pt modelId="{BE1D306C-8469-48E9-BF45-56BA2B9B5410}" type="parTrans" cxnId="{5350AB90-AAE8-416B-A68A-9C9C1885BE39}">
      <dgm:prSet/>
      <dgm:spPr/>
      <dgm:t>
        <a:bodyPr/>
        <a:lstStyle/>
        <a:p>
          <a:endParaRPr lang="zh-CN" altLang="en-US">
            <a:latin typeface="微软雅黑" pitchFamily="34" charset="-122"/>
            <a:ea typeface="微软雅黑" pitchFamily="34" charset="-122"/>
          </a:endParaRPr>
        </a:p>
      </dgm:t>
    </dgm:pt>
    <dgm:pt modelId="{83F84585-0735-4425-B83C-988D69C468C9}" type="sibTrans" cxnId="{5350AB90-AAE8-416B-A68A-9C9C1885BE39}">
      <dgm:prSet/>
      <dgm:spPr/>
      <dgm:t>
        <a:bodyPr/>
        <a:lstStyle/>
        <a:p>
          <a:endParaRPr lang="zh-CN" altLang="en-US">
            <a:latin typeface="微软雅黑" pitchFamily="34" charset="-122"/>
            <a:ea typeface="微软雅黑" pitchFamily="34" charset="-122"/>
          </a:endParaRPr>
        </a:p>
      </dgm:t>
    </dgm:pt>
    <dgm:pt modelId="{F6F3DDF3-43FE-4A3A-9C8A-43BC594AB019}">
      <dgm:prSet phldrT="[文本]"/>
      <dgm:spPr/>
      <dgm:t>
        <a:bodyPr/>
        <a:lstStyle/>
        <a:p>
          <a:r>
            <a:rPr lang="zh-CN" altLang="en-US" dirty="0" smtClean="0">
              <a:latin typeface="微软雅黑" pitchFamily="34" charset="-122"/>
              <a:ea typeface="微软雅黑" pitchFamily="34" charset="-122"/>
            </a:rPr>
            <a:t>特长</a:t>
          </a:r>
          <a:endParaRPr lang="zh-CN" altLang="en-US" dirty="0">
            <a:latin typeface="微软雅黑" pitchFamily="34" charset="-122"/>
            <a:ea typeface="微软雅黑" pitchFamily="34" charset="-122"/>
          </a:endParaRPr>
        </a:p>
      </dgm:t>
    </dgm:pt>
    <dgm:pt modelId="{39C1EFF5-6218-44F9-AA48-2CDC7AFD5CDD}" type="parTrans" cxnId="{3ADB4932-A1A0-4873-8DA8-6FCB5C8B4512}">
      <dgm:prSet/>
      <dgm:spPr/>
      <dgm:t>
        <a:bodyPr/>
        <a:lstStyle/>
        <a:p>
          <a:endParaRPr lang="zh-CN" altLang="en-US">
            <a:latin typeface="微软雅黑" pitchFamily="34" charset="-122"/>
            <a:ea typeface="微软雅黑" pitchFamily="34" charset="-122"/>
          </a:endParaRPr>
        </a:p>
      </dgm:t>
    </dgm:pt>
    <dgm:pt modelId="{797DAA7F-728C-401B-96F7-F06CDA89B238}" type="sibTrans" cxnId="{3ADB4932-A1A0-4873-8DA8-6FCB5C8B4512}">
      <dgm:prSet/>
      <dgm:spPr/>
      <dgm:t>
        <a:bodyPr/>
        <a:lstStyle/>
        <a:p>
          <a:endParaRPr lang="zh-CN" altLang="en-US">
            <a:latin typeface="微软雅黑" pitchFamily="34" charset="-122"/>
            <a:ea typeface="微软雅黑" pitchFamily="34" charset="-122"/>
          </a:endParaRPr>
        </a:p>
      </dgm:t>
    </dgm:pt>
    <dgm:pt modelId="{F0BB8A91-0248-48AC-BE15-DCDD02283E20}">
      <dgm:prSet phldrT="[文本]"/>
      <dgm:spPr/>
      <dgm:t>
        <a:bodyPr/>
        <a:lstStyle/>
        <a:p>
          <a:r>
            <a:rPr lang="zh-CN" altLang="en-US" dirty="0" smtClean="0">
              <a:latin typeface="微软雅黑" pitchFamily="34" charset="-122"/>
              <a:ea typeface="微软雅黑" pitchFamily="34" charset="-122"/>
            </a:rPr>
            <a:t>专业</a:t>
          </a:r>
          <a:endParaRPr lang="zh-CN" altLang="en-US" dirty="0">
            <a:latin typeface="微软雅黑" pitchFamily="34" charset="-122"/>
            <a:ea typeface="微软雅黑" pitchFamily="34" charset="-122"/>
          </a:endParaRPr>
        </a:p>
      </dgm:t>
    </dgm:pt>
    <dgm:pt modelId="{CE9265F1-C4CF-4B70-9C54-77ECBEC4A70D}" type="parTrans" cxnId="{D59E7311-7CB0-460A-9AC8-1052EFFA3F66}">
      <dgm:prSet/>
      <dgm:spPr/>
      <dgm:t>
        <a:bodyPr/>
        <a:lstStyle/>
        <a:p>
          <a:endParaRPr lang="zh-CN" altLang="en-US">
            <a:latin typeface="微软雅黑" pitchFamily="34" charset="-122"/>
            <a:ea typeface="微软雅黑" pitchFamily="34" charset="-122"/>
          </a:endParaRPr>
        </a:p>
      </dgm:t>
    </dgm:pt>
    <dgm:pt modelId="{83F63B86-9D02-4651-8B4D-FBAA48FAB0BD}" type="sibTrans" cxnId="{D59E7311-7CB0-460A-9AC8-1052EFFA3F66}">
      <dgm:prSet/>
      <dgm:spPr/>
      <dgm:t>
        <a:bodyPr/>
        <a:lstStyle/>
        <a:p>
          <a:endParaRPr lang="zh-CN" altLang="en-US">
            <a:latin typeface="微软雅黑" pitchFamily="34" charset="-122"/>
            <a:ea typeface="微软雅黑" pitchFamily="34" charset="-122"/>
          </a:endParaRPr>
        </a:p>
      </dgm:t>
    </dgm:pt>
    <dgm:pt modelId="{9A5E20F0-362F-45C7-A2D6-2C8CFA8DF16C}">
      <dgm:prSet phldrT="[文本]"/>
      <dgm:spPr/>
      <dgm:t>
        <a:bodyPr/>
        <a:lstStyle/>
        <a:p>
          <a:r>
            <a:rPr lang="zh-CN" altLang="en-US" dirty="0" smtClean="0">
              <a:latin typeface="微软雅黑" pitchFamily="34" charset="-122"/>
              <a:ea typeface="微软雅黑" pitchFamily="34" charset="-122"/>
            </a:rPr>
            <a:t>特长</a:t>
          </a:r>
          <a:endParaRPr lang="zh-CN" altLang="en-US" dirty="0">
            <a:latin typeface="微软雅黑" pitchFamily="34" charset="-122"/>
            <a:ea typeface="微软雅黑" pitchFamily="34" charset="-122"/>
          </a:endParaRPr>
        </a:p>
      </dgm:t>
    </dgm:pt>
    <dgm:pt modelId="{1AB3310B-8A57-4340-A40D-5C33EBB6FBE6}" type="parTrans" cxnId="{822D4F3B-BEE6-460C-B86C-920FB20F7B93}">
      <dgm:prSet/>
      <dgm:spPr/>
      <dgm:t>
        <a:bodyPr/>
        <a:lstStyle/>
        <a:p>
          <a:endParaRPr lang="zh-CN" altLang="en-US">
            <a:latin typeface="微软雅黑" pitchFamily="34" charset="-122"/>
            <a:ea typeface="微软雅黑" pitchFamily="34" charset="-122"/>
          </a:endParaRPr>
        </a:p>
      </dgm:t>
    </dgm:pt>
    <dgm:pt modelId="{F7EF9ADA-56CA-4D5D-ABB9-684C0A2FD087}" type="sibTrans" cxnId="{822D4F3B-BEE6-460C-B86C-920FB20F7B93}">
      <dgm:prSet/>
      <dgm:spPr/>
      <dgm:t>
        <a:bodyPr/>
        <a:lstStyle/>
        <a:p>
          <a:endParaRPr lang="zh-CN" altLang="en-US">
            <a:latin typeface="微软雅黑" pitchFamily="34" charset="-122"/>
            <a:ea typeface="微软雅黑" pitchFamily="34" charset="-122"/>
          </a:endParaRPr>
        </a:p>
      </dgm:t>
    </dgm:pt>
    <dgm:pt modelId="{4117EFFF-DCBB-41C3-BF09-043E906ACB2E}" type="pres">
      <dgm:prSet presAssocID="{FC39B11C-FC2C-4D2D-9F8F-78085DE10735}" presName="list" presStyleCnt="0">
        <dgm:presLayoutVars>
          <dgm:dir/>
          <dgm:animLvl val="lvl"/>
        </dgm:presLayoutVars>
      </dgm:prSet>
      <dgm:spPr/>
      <dgm:t>
        <a:bodyPr/>
        <a:lstStyle/>
        <a:p>
          <a:endParaRPr lang="zh-CN" altLang="en-US"/>
        </a:p>
      </dgm:t>
    </dgm:pt>
    <dgm:pt modelId="{89220553-D704-4360-871B-5522F5CCC974}" type="pres">
      <dgm:prSet presAssocID="{5D0E1481-69E2-4017-800C-32DDBB7EC874}" presName="posSpace" presStyleCnt="0"/>
      <dgm:spPr/>
    </dgm:pt>
    <dgm:pt modelId="{204C6259-D758-4C92-A4F8-D3F7A00787B8}" type="pres">
      <dgm:prSet presAssocID="{5D0E1481-69E2-4017-800C-32DDBB7EC874}" presName="vertFlow" presStyleCnt="0"/>
      <dgm:spPr/>
    </dgm:pt>
    <dgm:pt modelId="{54C84349-648A-4916-A73F-BDCBD781A629}" type="pres">
      <dgm:prSet presAssocID="{5D0E1481-69E2-4017-800C-32DDBB7EC874}" presName="topSpace" presStyleCnt="0"/>
      <dgm:spPr/>
    </dgm:pt>
    <dgm:pt modelId="{55E2C393-68EE-4D10-86D9-8A2954E9254F}" type="pres">
      <dgm:prSet presAssocID="{5D0E1481-69E2-4017-800C-32DDBB7EC874}" presName="firstComp" presStyleCnt="0"/>
      <dgm:spPr/>
    </dgm:pt>
    <dgm:pt modelId="{2DDE4FE9-F43C-467D-87A9-E169D586EF34}" type="pres">
      <dgm:prSet presAssocID="{5D0E1481-69E2-4017-800C-32DDBB7EC874}" presName="firstChild" presStyleLbl="bgAccFollowNode1" presStyleIdx="0" presStyleCnt="10"/>
      <dgm:spPr/>
      <dgm:t>
        <a:bodyPr/>
        <a:lstStyle/>
        <a:p>
          <a:endParaRPr lang="zh-CN" altLang="en-US"/>
        </a:p>
      </dgm:t>
    </dgm:pt>
    <dgm:pt modelId="{AF2DFCE9-9949-41E0-92A4-A34E406A8ACB}" type="pres">
      <dgm:prSet presAssocID="{5D0E1481-69E2-4017-800C-32DDBB7EC874}" presName="firstChildTx" presStyleLbl="bgAccFollowNode1" presStyleIdx="0" presStyleCnt="10">
        <dgm:presLayoutVars>
          <dgm:bulletEnabled val="1"/>
        </dgm:presLayoutVars>
      </dgm:prSet>
      <dgm:spPr/>
      <dgm:t>
        <a:bodyPr/>
        <a:lstStyle/>
        <a:p>
          <a:endParaRPr lang="zh-CN" altLang="en-US"/>
        </a:p>
      </dgm:t>
    </dgm:pt>
    <dgm:pt modelId="{BDA111B2-92C2-4A27-A4DF-3BA4522192E3}" type="pres">
      <dgm:prSet presAssocID="{DE3B94F0-989B-4ADF-B118-9F8303F86B54}" presName="comp" presStyleCnt="0"/>
      <dgm:spPr/>
    </dgm:pt>
    <dgm:pt modelId="{F56071B6-6AF8-4CC9-9075-A9412127E53D}" type="pres">
      <dgm:prSet presAssocID="{DE3B94F0-989B-4ADF-B118-9F8303F86B54}" presName="child" presStyleLbl="bgAccFollowNode1" presStyleIdx="1" presStyleCnt="10"/>
      <dgm:spPr/>
      <dgm:t>
        <a:bodyPr/>
        <a:lstStyle/>
        <a:p>
          <a:endParaRPr lang="zh-CN" altLang="en-US"/>
        </a:p>
      </dgm:t>
    </dgm:pt>
    <dgm:pt modelId="{CA842597-1A99-4455-BBA8-F7C61ADE8721}" type="pres">
      <dgm:prSet presAssocID="{DE3B94F0-989B-4ADF-B118-9F8303F86B54}" presName="childTx" presStyleLbl="bgAccFollowNode1" presStyleIdx="1" presStyleCnt="10">
        <dgm:presLayoutVars>
          <dgm:bulletEnabled val="1"/>
        </dgm:presLayoutVars>
      </dgm:prSet>
      <dgm:spPr/>
      <dgm:t>
        <a:bodyPr/>
        <a:lstStyle/>
        <a:p>
          <a:endParaRPr lang="zh-CN" altLang="en-US"/>
        </a:p>
      </dgm:t>
    </dgm:pt>
    <dgm:pt modelId="{B42662B4-4B11-4E29-A909-1A91FFAFC631}" type="pres">
      <dgm:prSet presAssocID="{9400F705-71E6-45F7-9ED2-F802CC98E963}" presName="comp" presStyleCnt="0"/>
      <dgm:spPr/>
    </dgm:pt>
    <dgm:pt modelId="{0D7C71A8-726A-491B-A56A-D586BEA19A66}" type="pres">
      <dgm:prSet presAssocID="{9400F705-71E6-45F7-9ED2-F802CC98E963}" presName="child" presStyleLbl="bgAccFollowNode1" presStyleIdx="2" presStyleCnt="10"/>
      <dgm:spPr/>
      <dgm:t>
        <a:bodyPr/>
        <a:lstStyle/>
        <a:p>
          <a:endParaRPr lang="zh-CN" altLang="en-US"/>
        </a:p>
      </dgm:t>
    </dgm:pt>
    <dgm:pt modelId="{C18F69EC-3032-4D4B-9121-27E7107C04FE}" type="pres">
      <dgm:prSet presAssocID="{9400F705-71E6-45F7-9ED2-F802CC98E963}" presName="childTx" presStyleLbl="bgAccFollowNode1" presStyleIdx="2" presStyleCnt="10">
        <dgm:presLayoutVars>
          <dgm:bulletEnabled val="1"/>
        </dgm:presLayoutVars>
      </dgm:prSet>
      <dgm:spPr/>
      <dgm:t>
        <a:bodyPr/>
        <a:lstStyle/>
        <a:p>
          <a:endParaRPr lang="zh-CN" altLang="en-US"/>
        </a:p>
      </dgm:t>
    </dgm:pt>
    <dgm:pt modelId="{C04640DF-26A1-4A2C-8C89-EE528A3E7677}" type="pres">
      <dgm:prSet presAssocID="{5D0E1481-69E2-4017-800C-32DDBB7EC874}" presName="negSpace" presStyleCnt="0"/>
      <dgm:spPr/>
    </dgm:pt>
    <dgm:pt modelId="{D1F0BBB7-3F9C-452A-9C34-C1FDAD2B28A6}" type="pres">
      <dgm:prSet presAssocID="{5D0E1481-69E2-4017-800C-32DDBB7EC874}" presName="circle" presStyleLbl="node1" presStyleIdx="0" presStyleCnt="4"/>
      <dgm:spPr/>
      <dgm:t>
        <a:bodyPr/>
        <a:lstStyle/>
        <a:p>
          <a:endParaRPr lang="zh-CN" altLang="en-US"/>
        </a:p>
      </dgm:t>
    </dgm:pt>
    <dgm:pt modelId="{6ED15E38-22BF-41F0-85D3-D3CCEB8CF740}" type="pres">
      <dgm:prSet presAssocID="{4D371728-6352-4297-9B83-980202CA8AF0}" presName="transSpace" presStyleCnt="0"/>
      <dgm:spPr/>
    </dgm:pt>
    <dgm:pt modelId="{4721D733-8A55-41DF-B87F-2326B7FAD62B}" type="pres">
      <dgm:prSet presAssocID="{85372317-5CA0-4B67-8CFB-A6E41A70858A}" presName="posSpace" presStyleCnt="0"/>
      <dgm:spPr/>
    </dgm:pt>
    <dgm:pt modelId="{1F817136-8704-4652-A7B1-DA59D766C960}" type="pres">
      <dgm:prSet presAssocID="{85372317-5CA0-4B67-8CFB-A6E41A70858A}" presName="vertFlow" presStyleCnt="0"/>
      <dgm:spPr/>
    </dgm:pt>
    <dgm:pt modelId="{B178C587-9908-4203-955A-A8C415F60BEE}" type="pres">
      <dgm:prSet presAssocID="{85372317-5CA0-4B67-8CFB-A6E41A70858A}" presName="topSpace" presStyleCnt="0"/>
      <dgm:spPr/>
    </dgm:pt>
    <dgm:pt modelId="{373CA341-5661-4FD4-B3E2-D24241D531F3}" type="pres">
      <dgm:prSet presAssocID="{85372317-5CA0-4B67-8CFB-A6E41A70858A}" presName="firstComp" presStyleCnt="0"/>
      <dgm:spPr/>
    </dgm:pt>
    <dgm:pt modelId="{4A710015-E7C8-44AE-AA06-8FD1B479F997}" type="pres">
      <dgm:prSet presAssocID="{85372317-5CA0-4B67-8CFB-A6E41A70858A}" presName="firstChild" presStyleLbl="bgAccFollowNode1" presStyleIdx="3" presStyleCnt="10"/>
      <dgm:spPr/>
      <dgm:t>
        <a:bodyPr/>
        <a:lstStyle/>
        <a:p>
          <a:endParaRPr lang="zh-CN" altLang="en-US"/>
        </a:p>
      </dgm:t>
    </dgm:pt>
    <dgm:pt modelId="{5C320459-9AD7-4835-AA4C-39260E550FA3}" type="pres">
      <dgm:prSet presAssocID="{85372317-5CA0-4B67-8CFB-A6E41A70858A}" presName="firstChildTx" presStyleLbl="bgAccFollowNode1" presStyleIdx="3" presStyleCnt="10">
        <dgm:presLayoutVars>
          <dgm:bulletEnabled val="1"/>
        </dgm:presLayoutVars>
      </dgm:prSet>
      <dgm:spPr/>
      <dgm:t>
        <a:bodyPr/>
        <a:lstStyle/>
        <a:p>
          <a:endParaRPr lang="zh-CN" altLang="en-US"/>
        </a:p>
      </dgm:t>
    </dgm:pt>
    <dgm:pt modelId="{379A45ED-7B9A-4C05-A7BC-4CF2A8D86671}" type="pres">
      <dgm:prSet presAssocID="{0CF9BC45-ABA4-43D2-8D73-893B598B4E9C}" presName="comp" presStyleCnt="0"/>
      <dgm:spPr/>
    </dgm:pt>
    <dgm:pt modelId="{766BC4FC-BD45-47DE-9E77-D117438E51AD}" type="pres">
      <dgm:prSet presAssocID="{0CF9BC45-ABA4-43D2-8D73-893B598B4E9C}" presName="child" presStyleLbl="bgAccFollowNode1" presStyleIdx="4" presStyleCnt="10"/>
      <dgm:spPr/>
      <dgm:t>
        <a:bodyPr/>
        <a:lstStyle/>
        <a:p>
          <a:endParaRPr lang="zh-CN" altLang="en-US"/>
        </a:p>
      </dgm:t>
    </dgm:pt>
    <dgm:pt modelId="{2CE830B0-0F12-468A-B8DD-747768DD6472}" type="pres">
      <dgm:prSet presAssocID="{0CF9BC45-ABA4-43D2-8D73-893B598B4E9C}" presName="childTx" presStyleLbl="bgAccFollowNode1" presStyleIdx="4" presStyleCnt="10">
        <dgm:presLayoutVars>
          <dgm:bulletEnabled val="1"/>
        </dgm:presLayoutVars>
      </dgm:prSet>
      <dgm:spPr/>
      <dgm:t>
        <a:bodyPr/>
        <a:lstStyle/>
        <a:p>
          <a:endParaRPr lang="zh-CN" altLang="en-US"/>
        </a:p>
      </dgm:t>
    </dgm:pt>
    <dgm:pt modelId="{8D8831E8-1338-4D43-AD7C-3347DFC6E0D2}" type="pres">
      <dgm:prSet presAssocID="{F6F3DDF3-43FE-4A3A-9C8A-43BC594AB019}" presName="comp" presStyleCnt="0"/>
      <dgm:spPr/>
    </dgm:pt>
    <dgm:pt modelId="{FD4B7C66-CCDE-4076-9983-85080584CC83}" type="pres">
      <dgm:prSet presAssocID="{F6F3DDF3-43FE-4A3A-9C8A-43BC594AB019}" presName="child" presStyleLbl="bgAccFollowNode1" presStyleIdx="5" presStyleCnt="10"/>
      <dgm:spPr/>
      <dgm:t>
        <a:bodyPr/>
        <a:lstStyle/>
        <a:p>
          <a:endParaRPr lang="zh-CN" altLang="en-US"/>
        </a:p>
      </dgm:t>
    </dgm:pt>
    <dgm:pt modelId="{EFC1E6C1-965C-4D9F-B075-26D73997FF33}" type="pres">
      <dgm:prSet presAssocID="{F6F3DDF3-43FE-4A3A-9C8A-43BC594AB019}" presName="childTx" presStyleLbl="bgAccFollowNode1" presStyleIdx="5" presStyleCnt="10">
        <dgm:presLayoutVars>
          <dgm:bulletEnabled val="1"/>
        </dgm:presLayoutVars>
      </dgm:prSet>
      <dgm:spPr/>
      <dgm:t>
        <a:bodyPr/>
        <a:lstStyle/>
        <a:p>
          <a:endParaRPr lang="zh-CN" altLang="en-US"/>
        </a:p>
      </dgm:t>
    </dgm:pt>
    <dgm:pt modelId="{1158D5DE-FFEA-40FC-80BE-BCD8FE8C8C64}" type="pres">
      <dgm:prSet presAssocID="{85372317-5CA0-4B67-8CFB-A6E41A70858A}" presName="negSpace" presStyleCnt="0"/>
      <dgm:spPr/>
    </dgm:pt>
    <dgm:pt modelId="{9E07B418-3803-425E-B864-DD81706807CB}" type="pres">
      <dgm:prSet presAssocID="{85372317-5CA0-4B67-8CFB-A6E41A70858A}" presName="circle" presStyleLbl="node1" presStyleIdx="1" presStyleCnt="4"/>
      <dgm:spPr/>
      <dgm:t>
        <a:bodyPr/>
        <a:lstStyle/>
        <a:p>
          <a:endParaRPr lang="zh-CN" altLang="en-US"/>
        </a:p>
      </dgm:t>
    </dgm:pt>
    <dgm:pt modelId="{4B56C3AD-4A12-46B5-BBAB-C9D263A31488}" type="pres">
      <dgm:prSet presAssocID="{305332EC-37EE-4371-B1A3-BF62F821CE3B}" presName="transSpace" presStyleCnt="0"/>
      <dgm:spPr/>
    </dgm:pt>
    <dgm:pt modelId="{F32DEFC1-8396-4901-9DA4-E51CFE3B290E}" type="pres">
      <dgm:prSet presAssocID="{C56C4261-5A4B-4F80-B8AF-E36317409F6D}" presName="posSpace" presStyleCnt="0"/>
      <dgm:spPr/>
    </dgm:pt>
    <dgm:pt modelId="{953AEBD0-81BD-412A-8F86-8D6AAE16BD22}" type="pres">
      <dgm:prSet presAssocID="{C56C4261-5A4B-4F80-B8AF-E36317409F6D}" presName="vertFlow" presStyleCnt="0"/>
      <dgm:spPr/>
    </dgm:pt>
    <dgm:pt modelId="{2F5070E2-D59D-421C-A82E-F646A86B82E4}" type="pres">
      <dgm:prSet presAssocID="{C56C4261-5A4B-4F80-B8AF-E36317409F6D}" presName="topSpace" presStyleCnt="0"/>
      <dgm:spPr/>
    </dgm:pt>
    <dgm:pt modelId="{3AC69E1B-61C1-4390-BB0F-54AB1D1B320E}" type="pres">
      <dgm:prSet presAssocID="{C56C4261-5A4B-4F80-B8AF-E36317409F6D}" presName="firstComp" presStyleCnt="0"/>
      <dgm:spPr/>
    </dgm:pt>
    <dgm:pt modelId="{55773147-43B4-4792-AB4E-168D99DF0E3C}" type="pres">
      <dgm:prSet presAssocID="{C56C4261-5A4B-4F80-B8AF-E36317409F6D}" presName="firstChild" presStyleLbl="bgAccFollowNode1" presStyleIdx="6" presStyleCnt="10"/>
      <dgm:spPr/>
      <dgm:t>
        <a:bodyPr/>
        <a:lstStyle/>
        <a:p>
          <a:endParaRPr lang="zh-CN" altLang="en-US"/>
        </a:p>
      </dgm:t>
    </dgm:pt>
    <dgm:pt modelId="{DC249732-C716-473F-B6EB-3822DFE9E6E1}" type="pres">
      <dgm:prSet presAssocID="{C56C4261-5A4B-4F80-B8AF-E36317409F6D}" presName="firstChildTx" presStyleLbl="bgAccFollowNode1" presStyleIdx="6" presStyleCnt="10">
        <dgm:presLayoutVars>
          <dgm:bulletEnabled val="1"/>
        </dgm:presLayoutVars>
      </dgm:prSet>
      <dgm:spPr/>
      <dgm:t>
        <a:bodyPr/>
        <a:lstStyle/>
        <a:p>
          <a:endParaRPr lang="zh-CN" altLang="en-US"/>
        </a:p>
      </dgm:t>
    </dgm:pt>
    <dgm:pt modelId="{403A0DE4-C735-4B74-9AE8-51AC317B22EE}" type="pres">
      <dgm:prSet presAssocID="{F0BB8A91-0248-48AC-BE15-DCDD02283E20}" presName="comp" presStyleCnt="0"/>
      <dgm:spPr/>
    </dgm:pt>
    <dgm:pt modelId="{1D44AA6B-1492-4601-BD13-B9C15E38DB53}" type="pres">
      <dgm:prSet presAssocID="{F0BB8A91-0248-48AC-BE15-DCDD02283E20}" presName="child" presStyleLbl="bgAccFollowNode1" presStyleIdx="7" presStyleCnt="10"/>
      <dgm:spPr/>
      <dgm:t>
        <a:bodyPr/>
        <a:lstStyle/>
        <a:p>
          <a:endParaRPr lang="zh-CN" altLang="en-US"/>
        </a:p>
      </dgm:t>
    </dgm:pt>
    <dgm:pt modelId="{2B2CBB28-AF0E-439E-BB0B-46819663725E}" type="pres">
      <dgm:prSet presAssocID="{F0BB8A91-0248-48AC-BE15-DCDD02283E20}" presName="childTx" presStyleLbl="bgAccFollowNode1" presStyleIdx="7" presStyleCnt="10">
        <dgm:presLayoutVars>
          <dgm:bulletEnabled val="1"/>
        </dgm:presLayoutVars>
      </dgm:prSet>
      <dgm:spPr/>
      <dgm:t>
        <a:bodyPr/>
        <a:lstStyle/>
        <a:p>
          <a:endParaRPr lang="zh-CN" altLang="en-US"/>
        </a:p>
      </dgm:t>
    </dgm:pt>
    <dgm:pt modelId="{F7FB7185-03DB-4249-A8F0-415598DC2B13}" type="pres">
      <dgm:prSet presAssocID="{9A5E20F0-362F-45C7-A2D6-2C8CFA8DF16C}" presName="comp" presStyleCnt="0"/>
      <dgm:spPr/>
    </dgm:pt>
    <dgm:pt modelId="{8D2093A0-0F9B-4798-98A0-7194ABEAE013}" type="pres">
      <dgm:prSet presAssocID="{9A5E20F0-362F-45C7-A2D6-2C8CFA8DF16C}" presName="child" presStyleLbl="bgAccFollowNode1" presStyleIdx="8" presStyleCnt="10"/>
      <dgm:spPr/>
      <dgm:t>
        <a:bodyPr/>
        <a:lstStyle/>
        <a:p>
          <a:endParaRPr lang="zh-CN" altLang="en-US"/>
        </a:p>
      </dgm:t>
    </dgm:pt>
    <dgm:pt modelId="{BCEC20BE-D088-4B1B-BFBF-BF5C1E4AD4EF}" type="pres">
      <dgm:prSet presAssocID="{9A5E20F0-362F-45C7-A2D6-2C8CFA8DF16C}" presName="childTx" presStyleLbl="bgAccFollowNode1" presStyleIdx="8" presStyleCnt="10">
        <dgm:presLayoutVars>
          <dgm:bulletEnabled val="1"/>
        </dgm:presLayoutVars>
      </dgm:prSet>
      <dgm:spPr/>
      <dgm:t>
        <a:bodyPr/>
        <a:lstStyle/>
        <a:p>
          <a:endParaRPr lang="zh-CN" altLang="en-US"/>
        </a:p>
      </dgm:t>
    </dgm:pt>
    <dgm:pt modelId="{625FD379-2747-4FC6-964B-D46951678FFE}" type="pres">
      <dgm:prSet presAssocID="{C56C4261-5A4B-4F80-B8AF-E36317409F6D}" presName="negSpace" presStyleCnt="0"/>
      <dgm:spPr/>
    </dgm:pt>
    <dgm:pt modelId="{1BDD03D9-BD8A-4814-9260-43FE32EBFB75}" type="pres">
      <dgm:prSet presAssocID="{C56C4261-5A4B-4F80-B8AF-E36317409F6D}" presName="circle" presStyleLbl="node1" presStyleIdx="2" presStyleCnt="4"/>
      <dgm:spPr/>
      <dgm:t>
        <a:bodyPr/>
        <a:lstStyle/>
        <a:p>
          <a:endParaRPr lang="zh-CN" altLang="en-US"/>
        </a:p>
      </dgm:t>
    </dgm:pt>
    <dgm:pt modelId="{66913ED8-89A7-4F52-980B-E572B92137A3}" type="pres">
      <dgm:prSet presAssocID="{AD9F4846-0F67-4E6B-B3E8-354588CA1331}" presName="transSpace" presStyleCnt="0"/>
      <dgm:spPr/>
    </dgm:pt>
    <dgm:pt modelId="{E151C307-61BC-4BCE-8648-EBE9C5253D1E}" type="pres">
      <dgm:prSet presAssocID="{382A2979-2471-4F06-BAB8-9A675E0BF7B2}" presName="posSpace" presStyleCnt="0"/>
      <dgm:spPr/>
    </dgm:pt>
    <dgm:pt modelId="{56DE3176-C5DA-4924-8CC0-E418DF3946F6}" type="pres">
      <dgm:prSet presAssocID="{382A2979-2471-4F06-BAB8-9A675E0BF7B2}" presName="vertFlow" presStyleCnt="0"/>
      <dgm:spPr/>
    </dgm:pt>
    <dgm:pt modelId="{F8E41B57-FB7C-4631-B1CB-EC4200F39BF6}" type="pres">
      <dgm:prSet presAssocID="{382A2979-2471-4F06-BAB8-9A675E0BF7B2}" presName="topSpace" presStyleCnt="0"/>
      <dgm:spPr/>
    </dgm:pt>
    <dgm:pt modelId="{CA929671-20C6-44D4-8550-560FEBE7CB85}" type="pres">
      <dgm:prSet presAssocID="{382A2979-2471-4F06-BAB8-9A675E0BF7B2}" presName="firstComp" presStyleCnt="0"/>
      <dgm:spPr/>
    </dgm:pt>
    <dgm:pt modelId="{2421DB2A-3D9A-42FB-A598-EB77C28DBA0F}" type="pres">
      <dgm:prSet presAssocID="{382A2979-2471-4F06-BAB8-9A675E0BF7B2}" presName="firstChild" presStyleLbl="bgAccFollowNode1" presStyleIdx="9" presStyleCnt="10"/>
      <dgm:spPr/>
    </dgm:pt>
    <dgm:pt modelId="{31D65673-8E19-44B8-A17F-28670C0F465D}" type="pres">
      <dgm:prSet presAssocID="{382A2979-2471-4F06-BAB8-9A675E0BF7B2}" presName="firstChildTx" presStyleLbl="bgAccFollowNode1" presStyleIdx="9" presStyleCnt="10">
        <dgm:presLayoutVars>
          <dgm:bulletEnabled val="1"/>
        </dgm:presLayoutVars>
      </dgm:prSet>
      <dgm:spPr/>
    </dgm:pt>
    <dgm:pt modelId="{B38591E7-8866-4E76-8CE5-07EECCF8D537}" type="pres">
      <dgm:prSet presAssocID="{382A2979-2471-4F06-BAB8-9A675E0BF7B2}" presName="negSpace" presStyleCnt="0"/>
      <dgm:spPr/>
    </dgm:pt>
    <dgm:pt modelId="{17B24341-F69F-499E-978A-59BCDCDBB2F6}" type="pres">
      <dgm:prSet presAssocID="{382A2979-2471-4F06-BAB8-9A675E0BF7B2}" presName="circle" presStyleLbl="node1" presStyleIdx="3" presStyleCnt="4"/>
      <dgm:spPr/>
      <dgm:t>
        <a:bodyPr/>
        <a:lstStyle/>
        <a:p>
          <a:endParaRPr lang="zh-CN" altLang="en-US"/>
        </a:p>
      </dgm:t>
    </dgm:pt>
  </dgm:ptLst>
  <dgm:cxnLst>
    <dgm:cxn modelId="{44F5B7EA-7590-43DF-AB39-D2B6617E858A}" type="presOf" srcId="{F0BB8A91-0248-48AC-BE15-DCDD02283E20}" destId="{2B2CBB28-AF0E-439E-BB0B-46819663725E}" srcOrd="1" destOrd="0" presId="urn:microsoft.com/office/officeart/2005/8/layout/hList9"/>
    <dgm:cxn modelId="{2BA4B257-3E9D-4E0D-A012-3787D609E4F6}" type="presOf" srcId="{CAEE4177-4CD2-42ED-8EFB-AD56CDD19526}" destId="{AF2DFCE9-9949-41E0-92A4-A34E406A8ACB}" srcOrd="1" destOrd="0" presId="urn:microsoft.com/office/officeart/2005/8/layout/hList9"/>
    <dgm:cxn modelId="{8EC2B59A-D271-4013-8821-80ABC3D09268}" type="presOf" srcId="{9A5E20F0-362F-45C7-A2D6-2C8CFA8DF16C}" destId="{BCEC20BE-D088-4B1B-BFBF-BF5C1E4AD4EF}" srcOrd="1" destOrd="0" presId="urn:microsoft.com/office/officeart/2005/8/layout/hList9"/>
    <dgm:cxn modelId="{C950C6D3-B4C8-40CC-AC09-F0DAF1CB113A}" type="presOf" srcId="{6B20AC59-398E-4596-9A79-15BD3ACD7764}" destId="{DC249732-C716-473F-B6EB-3822DFE9E6E1}" srcOrd="1" destOrd="0" presId="urn:microsoft.com/office/officeart/2005/8/layout/hList9"/>
    <dgm:cxn modelId="{2AA413C2-FC5E-4BC7-BF2B-F83E69EF901B}" type="presOf" srcId="{F6F3DDF3-43FE-4A3A-9C8A-43BC594AB019}" destId="{EFC1E6C1-965C-4D9F-B075-26D73997FF33}" srcOrd="1" destOrd="0" presId="urn:microsoft.com/office/officeart/2005/8/layout/hList9"/>
    <dgm:cxn modelId="{47CB2E94-C637-4FAA-9BDB-73256E85ACBE}" srcId="{C56C4261-5A4B-4F80-B8AF-E36317409F6D}" destId="{6B20AC59-398E-4596-9A79-15BD3ACD7764}" srcOrd="0" destOrd="0" parTransId="{9FE97ADC-B4F8-407B-A3FE-1E128EF2B056}" sibTransId="{27045337-6F25-41DA-8EED-05D5D8845EDE}"/>
    <dgm:cxn modelId="{5E989812-B1FA-4E54-A9A6-EE1C532585DE}" srcId="{85372317-5CA0-4B67-8CFB-A6E41A70858A}" destId="{C350AEFB-E83B-418D-8D90-879D5D8E76D4}" srcOrd="0" destOrd="0" parTransId="{4DBB7C62-66D2-4DAC-839C-7EE79EEB6CA7}" sibTransId="{486B02B6-7BEC-4072-954B-BB1CD0F23B7D}"/>
    <dgm:cxn modelId="{E23CCC14-563D-4C20-8B00-8D1E2F8ED2A2}" type="presOf" srcId="{0CF9BC45-ABA4-43D2-8D73-893B598B4E9C}" destId="{2CE830B0-0F12-468A-B8DD-747768DD6472}" srcOrd="1" destOrd="0" presId="urn:microsoft.com/office/officeart/2005/8/layout/hList9"/>
    <dgm:cxn modelId="{EDFA6F5C-07DE-44A9-A547-10DF9758F417}" type="presOf" srcId="{FC39B11C-FC2C-4D2D-9F8F-78085DE10735}" destId="{4117EFFF-DCBB-41C3-BF09-043E906ACB2E}" srcOrd="0" destOrd="0" presId="urn:microsoft.com/office/officeart/2005/8/layout/hList9"/>
    <dgm:cxn modelId="{1C57C306-AAEC-4AED-A6F6-210B7CBD059E}" srcId="{FC39B11C-FC2C-4D2D-9F8F-78085DE10735}" destId="{85372317-5CA0-4B67-8CFB-A6E41A70858A}" srcOrd="1" destOrd="0" parTransId="{D1AF5610-BBE5-4912-B8E4-06C6CB91D885}" sibTransId="{305332EC-37EE-4371-B1A3-BF62F821CE3B}"/>
    <dgm:cxn modelId="{3ADB4932-A1A0-4873-8DA8-6FCB5C8B4512}" srcId="{85372317-5CA0-4B67-8CFB-A6E41A70858A}" destId="{F6F3DDF3-43FE-4A3A-9C8A-43BC594AB019}" srcOrd="2" destOrd="0" parTransId="{39C1EFF5-6218-44F9-AA48-2CDC7AFD5CDD}" sibTransId="{797DAA7F-728C-401B-96F7-F06CDA89B238}"/>
    <dgm:cxn modelId="{622F3F3D-B488-4655-B8BE-863C8FD75D9E}" srcId="{FC39B11C-FC2C-4D2D-9F8F-78085DE10735}" destId="{5D0E1481-69E2-4017-800C-32DDBB7EC874}" srcOrd="0" destOrd="0" parTransId="{00A8E5BF-633C-4B2F-B7A1-5C9AAAF130E0}" sibTransId="{4D371728-6352-4297-9B83-980202CA8AF0}"/>
    <dgm:cxn modelId="{70799F7D-8EF6-4190-85B8-BB3ECDB60220}" type="presOf" srcId="{6B20AC59-398E-4596-9A79-15BD3ACD7764}" destId="{55773147-43B4-4792-AB4E-168D99DF0E3C}" srcOrd="0" destOrd="0" presId="urn:microsoft.com/office/officeart/2005/8/layout/hList9"/>
    <dgm:cxn modelId="{5350AB90-AAE8-416B-A68A-9C9C1885BE39}" srcId="{85372317-5CA0-4B67-8CFB-A6E41A70858A}" destId="{0CF9BC45-ABA4-43D2-8D73-893B598B4E9C}" srcOrd="1" destOrd="0" parTransId="{BE1D306C-8469-48E9-BF45-56BA2B9B5410}" sibTransId="{83F84585-0735-4425-B83C-988D69C468C9}"/>
    <dgm:cxn modelId="{E11CB521-9417-488F-A0E4-BF3EF0F2DE90}" type="presOf" srcId="{9A5E20F0-362F-45C7-A2D6-2C8CFA8DF16C}" destId="{8D2093A0-0F9B-4798-98A0-7194ABEAE013}" srcOrd="0" destOrd="0" presId="urn:microsoft.com/office/officeart/2005/8/layout/hList9"/>
    <dgm:cxn modelId="{C809B7DB-67F8-4D56-9B73-F3C35FB9D8BE}" type="presOf" srcId="{C350AEFB-E83B-418D-8D90-879D5D8E76D4}" destId="{5C320459-9AD7-4835-AA4C-39260E550FA3}" srcOrd="1" destOrd="0" presId="urn:microsoft.com/office/officeart/2005/8/layout/hList9"/>
    <dgm:cxn modelId="{1E74D804-1750-48B6-92C0-C0C6B9EFE593}" type="presOf" srcId="{0CF9BC45-ABA4-43D2-8D73-893B598B4E9C}" destId="{766BC4FC-BD45-47DE-9E77-D117438E51AD}" srcOrd="0" destOrd="0" presId="urn:microsoft.com/office/officeart/2005/8/layout/hList9"/>
    <dgm:cxn modelId="{B9EF77AC-920F-47DE-A301-6231DD6EFE5E}" type="presOf" srcId="{5D0E1481-69E2-4017-800C-32DDBB7EC874}" destId="{D1F0BBB7-3F9C-452A-9C34-C1FDAD2B28A6}" srcOrd="0" destOrd="0" presId="urn:microsoft.com/office/officeart/2005/8/layout/hList9"/>
    <dgm:cxn modelId="{5FD93A86-7917-42B4-9B94-E0017AAD8700}" type="presOf" srcId="{DE3B94F0-989B-4ADF-B118-9F8303F86B54}" destId="{F56071B6-6AF8-4CC9-9075-A9412127E53D}" srcOrd="0" destOrd="0" presId="urn:microsoft.com/office/officeart/2005/8/layout/hList9"/>
    <dgm:cxn modelId="{1B5D0EC0-38D3-4675-A005-C2A23774F8D1}" type="presOf" srcId="{CAEE4177-4CD2-42ED-8EFB-AD56CDD19526}" destId="{2DDE4FE9-F43C-467D-87A9-E169D586EF34}" srcOrd="0" destOrd="0" presId="urn:microsoft.com/office/officeart/2005/8/layout/hList9"/>
    <dgm:cxn modelId="{933C60F9-D71D-4F4D-ACEE-ED212DF6A126}" type="presOf" srcId="{F6F3DDF3-43FE-4A3A-9C8A-43BC594AB019}" destId="{FD4B7C66-CCDE-4076-9983-85080584CC83}" srcOrd="0" destOrd="0" presId="urn:microsoft.com/office/officeart/2005/8/layout/hList9"/>
    <dgm:cxn modelId="{3DCC1367-BDFE-465E-9253-3B55D05D5659}" type="presOf" srcId="{F0BB8A91-0248-48AC-BE15-DCDD02283E20}" destId="{1D44AA6B-1492-4601-BD13-B9C15E38DB53}" srcOrd="0" destOrd="0" presId="urn:microsoft.com/office/officeart/2005/8/layout/hList9"/>
    <dgm:cxn modelId="{D59E7311-7CB0-460A-9AC8-1052EFFA3F66}" srcId="{C56C4261-5A4B-4F80-B8AF-E36317409F6D}" destId="{F0BB8A91-0248-48AC-BE15-DCDD02283E20}" srcOrd="1" destOrd="0" parTransId="{CE9265F1-C4CF-4B70-9C54-77ECBEC4A70D}" sibTransId="{83F63B86-9D02-4651-8B4D-FBAA48FAB0BD}"/>
    <dgm:cxn modelId="{C74871A2-C728-47D9-9B12-B9C73D3735B0}" srcId="{5D0E1481-69E2-4017-800C-32DDBB7EC874}" destId="{CAEE4177-4CD2-42ED-8EFB-AD56CDD19526}" srcOrd="0" destOrd="0" parTransId="{65DD8A85-1D57-4B7F-80AF-02F7FD9C4F02}" sibTransId="{7215F94A-D6C1-4564-B1F4-A2BC7ED4BA87}"/>
    <dgm:cxn modelId="{C9CB5CF3-0179-4258-A9DA-8C4DC7F7E623}" type="presOf" srcId="{DE3B94F0-989B-4ADF-B118-9F8303F86B54}" destId="{CA842597-1A99-4455-BBA8-F7C61ADE8721}" srcOrd="1" destOrd="0" presId="urn:microsoft.com/office/officeart/2005/8/layout/hList9"/>
    <dgm:cxn modelId="{FE82B3C5-CEF3-4404-8857-B1D60ED45944}" srcId="{FC39B11C-FC2C-4D2D-9F8F-78085DE10735}" destId="{C56C4261-5A4B-4F80-B8AF-E36317409F6D}" srcOrd="2" destOrd="0" parTransId="{F25B842B-81B4-4D3A-868C-323B9F1ECB62}" sibTransId="{AD9F4846-0F67-4E6B-B3E8-354588CA1331}"/>
    <dgm:cxn modelId="{630E18C7-73A2-4C85-B932-A0B36AB083C2}" type="presOf" srcId="{9400F705-71E6-45F7-9ED2-F802CC98E963}" destId="{C18F69EC-3032-4D4B-9121-27E7107C04FE}" srcOrd="1" destOrd="0" presId="urn:microsoft.com/office/officeart/2005/8/layout/hList9"/>
    <dgm:cxn modelId="{7336BEB4-A84C-4080-9897-FCC9CA899D1E}" type="presOf" srcId="{C350AEFB-E83B-418D-8D90-879D5D8E76D4}" destId="{4A710015-E7C8-44AE-AA06-8FD1B479F997}" srcOrd="0" destOrd="0" presId="urn:microsoft.com/office/officeart/2005/8/layout/hList9"/>
    <dgm:cxn modelId="{2CAA6672-FB8D-4E89-92B8-BAF3B33C63BB}" type="presOf" srcId="{382A2979-2471-4F06-BAB8-9A675E0BF7B2}" destId="{17B24341-F69F-499E-978A-59BCDCDBB2F6}" srcOrd="0" destOrd="0" presId="urn:microsoft.com/office/officeart/2005/8/layout/hList9"/>
    <dgm:cxn modelId="{D95B23AF-5970-410D-8430-34C7FAD70B7F}" srcId="{FC39B11C-FC2C-4D2D-9F8F-78085DE10735}" destId="{382A2979-2471-4F06-BAB8-9A675E0BF7B2}" srcOrd="3" destOrd="0" parTransId="{3812AF27-FD2D-408B-998B-2F5961178C1A}" sibTransId="{11A47B4D-A34B-421B-AD95-4B0708CA1014}"/>
    <dgm:cxn modelId="{113CEC71-1ADF-42AC-96FA-D867AE03D01A}" type="presOf" srcId="{9400F705-71E6-45F7-9ED2-F802CC98E963}" destId="{0D7C71A8-726A-491B-A56A-D586BEA19A66}" srcOrd="0" destOrd="0" presId="urn:microsoft.com/office/officeart/2005/8/layout/hList9"/>
    <dgm:cxn modelId="{F353DA70-53EC-4715-90B4-0BEF0FC2A63A}" type="presOf" srcId="{85372317-5CA0-4B67-8CFB-A6E41A70858A}" destId="{9E07B418-3803-425E-B864-DD81706807CB}" srcOrd="0" destOrd="0" presId="urn:microsoft.com/office/officeart/2005/8/layout/hList9"/>
    <dgm:cxn modelId="{822D4F3B-BEE6-460C-B86C-920FB20F7B93}" srcId="{C56C4261-5A4B-4F80-B8AF-E36317409F6D}" destId="{9A5E20F0-362F-45C7-A2D6-2C8CFA8DF16C}" srcOrd="2" destOrd="0" parTransId="{1AB3310B-8A57-4340-A40D-5C33EBB6FBE6}" sibTransId="{F7EF9ADA-56CA-4D5D-ABB9-684C0A2FD087}"/>
    <dgm:cxn modelId="{93859237-AF66-42B3-B725-E6CEFD85B9D9}" srcId="{5D0E1481-69E2-4017-800C-32DDBB7EC874}" destId="{9400F705-71E6-45F7-9ED2-F802CC98E963}" srcOrd="2" destOrd="0" parTransId="{69BC1E79-E093-4EDD-B817-A29AE72FD2EB}" sibTransId="{28D9E388-30E1-429A-9BC5-86DD6245964C}"/>
    <dgm:cxn modelId="{849E68DA-E6E6-499C-B106-4C83901A01E3}" type="presOf" srcId="{C56C4261-5A4B-4F80-B8AF-E36317409F6D}" destId="{1BDD03D9-BD8A-4814-9260-43FE32EBFB75}" srcOrd="0" destOrd="0" presId="urn:microsoft.com/office/officeart/2005/8/layout/hList9"/>
    <dgm:cxn modelId="{6BBB7BC1-7ADB-4D6B-9D3A-845F8126CB21}" srcId="{5D0E1481-69E2-4017-800C-32DDBB7EC874}" destId="{DE3B94F0-989B-4ADF-B118-9F8303F86B54}" srcOrd="1" destOrd="0" parTransId="{160EBA10-6587-4C0F-AEE3-7850B958D58E}" sibTransId="{82D8C9C7-7FBC-406A-A52C-3D2489A784DC}"/>
    <dgm:cxn modelId="{78636267-AE32-4CC1-A684-F95D4545B5EF}" type="presParOf" srcId="{4117EFFF-DCBB-41C3-BF09-043E906ACB2E}" destId="{89220553-D704-4360-871B-5522F5CCC974}" srcOrd="0" destOrd="0" presId="urn:microsoft.com/office/officeart/2005/8/layout/hList9"/>
    <dgm:cxn modelId="{B51FB9A1-B903-47E1-A19B-E9A0963E0754}" type="presParOf" srcId="{4117EFFF-DCBB-41C3-BF09-043E906ACB2E}" destId="{204C6259-D758-4C92-A4F8-D3F7A00787B8}" srcOrd="1" destOrd="0" presId="urn:microsoft.com/office/officeart/2005/8/layout/hList9"/>
    <dgm:cxn modelId="{18358667-290D-42DB-9B6E-8E90FE8153FB}" type="presParOf" srcId="{204C6259-D758-4C92-A4F8-D3F7A00787B8}" destId="{54C84349-648A-4916-A73F-BDCBD781A629}" srcOrd="0" destOrd="0" presId="urn:microsoft.com/office/officeart/2005/8/layout/hList9"/>
    <dgm:cxn modelId="{B95E7DC9-A826-4533-B30B-46E7D84EFEAD}" type="presParOf" srcId="{204C6259-D758-4C92-A4F8-D3F7A00787B8}" destId="{55E2C393-68EE-4D10-86D9-8A2954E9254F}" srcOrd="1" destOrd="0" presId="urn:microsoft.com/office/officeart/2005/8/layout/hList9"/>
    <dgm:cxn modelId="{53C2F9EA-AE45-4DB9-B26E-0122DB213CC6}" type="presParOf" srcId="{55E2C393-68EE-4D10-86D9-8A2954E9254F}" destId="{2DDE4FE9-F43C-467D-87A9-E169D586EF34}" srcOrd="0" destOrd="0" presId="urn:microsoft.com/office/officeart/2005/8/layout/hList9"/>
    <dgm:cxn modelId="{4A79C042-2657-4294-8574-5B29DF7B7F83}" type="presParOf" srcId="{55E2C393-68EE-4D10-86D9-8A2954E9254F}" destId="{AF2DFCE9-9949-41E0-92A4-A34E406A8ACB}" srcOrd="1" destOrd="0" presId="urn:microsoft.com/office/officeart/2005/8/layout/hList9"/>
    <dgm:cxn modelId="{3AD11A3F-B4A2-4C66-8091-18A74346D1BD}" type="presParOf" srcId="{204C6259-D758-4C92-A4F8-D3F7A00787B8}" destId="{BDA111B2-92C2-4A27-A4DF-3BA4522192E3}" srcOrd="2" destOrd="0" presId="urn:microsoft.com/office/officeart/2005/8/layout/hList9"/>
    <dgm:cxn modelId="{5D641BA9-EC8F-4C0E-AC80-744CE7D19C18}" type="presParOf" srcId="{BDA111B2-92C2-4A27-A4DF-3BA4522192E3}" destId="{F56071B6-6AF8-4CC9-9075-A9412127E53D}" srcOrd="0" destOrd="0" presId="urn:microsoft.com/office/officeart/2005/8/layout/hList9"/>
    <dgm:cxn modelId="{489D1BDC-5CAE-4E69-A441-CD1149501437}" type="presParOf" srcId="{BDA111B2-92C2-4A27-A4DF-3BA4522192E3}" destId="{CA842597-1A99-4455-BBA8-F7C61ADE8721}" srcOrd="1" destOrd="0" presId="urn:microsoft.com/office/officeart/2005/8/layout/hList9"/>
    <dgm:cxn modelId="{C1E13849-7ADD-43E6-87E0-B3D58FC826DD}" type="presParOf" srcId="{204C6259-D758-4C92-A4F8-D3F7A00787B8}" destId="{B42662B4-4B11-4E29-A909-1A91FFAFC631}" srcOrd="3" destOrd="0" presId="urn:microsoft.com/office/officeart/2005/8/layout/hList9"/>
    <dgm:cxn modelId="{D699F49F-E759-424C-9DD4-7CB336C69FCB}" type="presParOf" srcId="{B42662B4-4B11-4E29-A909-1A91FFAFC631}" destId="{0D7C71A8-726A-491B-A56A-D586BEA19A66}" srcOrd="0" destOrd="0" presId="urn:microsoft.com/office/officeart/2005/8/layout/hList9"/>
    <dgm:cxn modelId="{92267A6D-EDB9-47F5-B256-473534DD8EB0}" type="presParOf" srcId="{B42662B4-4B11-4E29-A909-1A91FFAFC631}" destId="{C18F69EC-3032-4D4B-9121-27E7107C04FE}" srcOrd="1" destOrd="0" presId="urn:microsoft.com/office/officeart/2005/8/layout/hList9"/>
    <dgm:cxn modelId="{441BF6D9-7395-4484-AD37-C50BC6259BB9}" type="presParOf" srcId="{4117EFFF-DCBB-41C3-BF09-043E906ACB2E}" destId="{C04640DF-26A1-4A2C-8C89-EE528A3E7677}" srcOrd="2" destOrd="0" presId="urn:microsoft.com/office/officeart/2005/8/layout/hList9"/>
    <dgm:cxn modelId="{039FCF02-0FC5-41BA-821F-F20FAB079650}" type="presParOf" srcId="{4117EFFF-DCBB-41C3-BF09-043E906ACB2E}" destId="{D1F0BBB7-3F9C-452A-9C34-C1FDAD2B28A6}" srcOrd="3" destOrd="0" presId="urn:microsoft.com/office/officeart/2005/8/layout/hList9"/>
    <dgm:cxn modelId="{59FA051E-69FA-462C-BFCF-F6179D5152DF}" type="presParOf" srcId="{4117EFFF-DCBB-41C3-BF09-043E906ACB2E}" destId="{6ED15E38-22BF-41F0-85D3-D3CCEB8CF740}" srcOrd="4" destOrd="0" presId="urn:microsoft.com/office/officeart/2005/8/layout/hList9"/>
    <dgm:cxn modelId="{15611B2A-8150-4D13-B574-F4F96367F661}" type="presParOf" srcId="{4117EFFF-DCBB-41C3-BF09-043E906ACB2E}" destId="{4721D733-8A55-41DF-B87F-2326B7FAD62B}" srcOrd="5" destOrd="0" presId="urn:microsoft.com/office/officeart/2005/8/layout/hList9"/>
    <dgm:cxn modelId="{E044FEA6-8AFC-4524-AC2B-07E44BF2AD7F}" type="presParOf" srcId="{4117EFFF-DCBB-41C3-BF09-043E906ACB2E}" destId="{1F817136-8704-4652-A7B1-DA59D766C960}" srcOrd="6" destOrd="0" presId="urn:microsoft.com/office/officeart/2005/8/layout/hList9"/>
    <dgm:cxn modelId="{CC24CB26-D8B4-4660-9CC8-4150A68C485D}" type="presParOf" srcId="{1F817136-8704-4652-A7B1-DA59D766C960}" destId="{B178C587-9908-4203-955A-A8C415F60BEE}" srcOrd="0" destOrd="0" presId="urn:microsoft.com/office/officeart/2005/8/layout/hList9"/>
    <dgm:cxn modelId="{D8F7220B-FBE5-4F8A-A090-513D113CAB6A}" type="presParOf" srcId="{1F817136-8704-4652-A7B1-DA59D766C960}" destId="{373CA341-5661-4FD4-B3E2-D24241D531F3}" srcOrd="1" destOrd="0" presId="urn:microsoft.com/office/officeart/2005/8/layout/hList9"/>
    <dgm:cxn modelId="{8D17F15C-21D1-4D3C-B8B1-85D732740B32}" type="presParOf" srcId="{373CA341-5661-4FD4-B3E2-D24241D531F3}" destId="{4A710015-E7C8-44AE-AA06-8FD1B479F997}" srcOrd="0" destOrd="0" presId="urn:microsoft.com/office/officeart/2005/8/layout/hList9"/>
    <dgm:cxn modelId="{51F6353C-7E9C-43FD-A196-1A482693C02C}" type="presParOf" srcId="{373CA341-5661-4FD4-B3E2-D24241D531F3}" destId="{5C320459-9AD7-4835-AA4C-39260E550FA3}" srcOrd="1" destOrd="0" presId="urn:microsoft.com/office/officeart/2005/8/layout/hList9"/>
    <dgm:cxn modelId="{D5B8D136-DAAF-4C3D-9418-9DE99DC39B87}" type="presParOf" srcId="{1F817136-8704-4652-A7B1-DA59D766C960}" destId="{379A45ED-7B9A-4C05-A7BC-4CF2A8D86671}" srcOrd="2" destOrd="0" presId="urn:microsoft.com/office/officeart/2005/8/layout/hList9"/>
    <dgm:cxn modelId="{D657C415-7921-4CCC-B638-50C0B613B54A}" type="presParOf" srcId="{379A45ED-7B9A-4C05-A7BC-4CF2A8D86671}" destId="{766BC4FC-BD45-47DE-9E77-D117438E51AD}" srcOrd="0" destOrd="0" presId="urn:microsoft.com/office/officeart/2005/8/layout/hList9"/>
    <dgm:cxn modelId="{A1E6BBFB-C8FF-498C-9426-DD179F3B555E}" type="presParOf" srcId="{379A45ED-7B9A-4C05-A7BC-4CF2A8D86671}" destId="{2CE830B0-0F12-468A-B8DD-747768DD6472}" srcOrd="1" destOrd="0" presId="urn:microsoft.com/office/officeart/2005/8/layout/hList9"/>
    <dgm:cxn modelId="{3138444E-0742-4AB6-BE41-183BE4D434EC}" type="presParOf" srcId="{1F817136-8704-4652-A7B1-DA59D766C960}" destId="{8D8831E8-1338-4D43-AD7C-3347DFC6E0D2}" srcOrd="3" destOrd="0" presId="urn:microsoft.com/office/officeart/2005/8/layout/hList9"/>
    <dgm:cxn modelId="{C997DE4C-0B11-4E67-BFC9-D2F33DB401E7}" type="presParOf" srcId="{8D8831E8-1338-4D43-AD7C-3347DFC6E0D2}" destId="{FD4B7C66-CCDE-4076-9983-85080584CC83}" srcOrd="0" destOrd="0" presId="urn:microsoft.com/office/officeart/2005/8/layout/hList9"/>
    <dgm:cxn modelId="{1E3CF7EE-3E20-4E85-BDCA-35FD614A5BB0}" type="presParOf" srcId="{8D8831E8-1338-4D43-AD7C-3347DFC6E0D2}" destId="{EFC1E6C1-965C-4D9F-B075-26D73997FF33}" srcOrd="1" destOrd="0" presId="urn:microsoft.com/office/officeart/2005/8/layout/hList9"/>
    <dgm:cxn modelId="{24A43A84-B8BB-44FE-B554-B87D3B74A8B2}" type="presParOf" srcId="{4117EFFF-DCBB-41C3-BF09-043E906ACB2E}" destId="{1158D5DE-FFEA-40FC-80BE-BCD8FE8C8C64}" srcOrd="7" destOrd="0" presId="urn:microsoft.com/office/officeart/2005/8/layout/hList9"/>
    <dgm:cxn modelId="{27E55C9A-94E7-45EC-9DFE-4C1685D7F6B7}" type="presParOf" srcId="{4117EFFF-DCBB-41C3-BF09-043E906ACB2E}" destId="{9E07B418-3803-425E-B864-DD81706807CB}" srcOrd="8" destOrd="0" presId="urn:microsoft.com/office/officeart/2005/8/layout/hList9"/>
    <dgm:cxn modelId="{EF2228EB-5513-46C2-8A5F-E825A41337F8}" type="presParOf" srcId="{4117EFFF-DCBB-41C3-BF09-043E906ACB2E}" destId="{4B56C3AD-4A12-46B5-BBAB-C9D263A31488}" srcOrd="9" destOrd="0" presId="urn:microsoft.com/office/officeart/2005/8/layout/hList9"/>
    <dgm:cxn modelId="{B14DA1E9-36E7-4DD9-BAB5-00C30D004172}" type="presParOf" srcId="{4117EFFF-DCBB-41C3-BF09-043E906ACB2E}" destId="{F32DEFC1-8396-4901-9DA4-E51CFE3B290E}" srcOrd="10" destOrd="0" presId="urn:microsoft.com/office/officeart/2005/8/layout/hList9"/>
    <dgm:cxn modelId="{3F8F2E49-8E1C-47DD-88CD-3BB7513D41AE}" type="presParOf" srcId="{4117EFFF-DCBB-41C3-BF09-043E906ACB2E}" destId="{953AEBD0-81BD-412A-8F86-8D6AAE16BD22}" srcOrd="11" destOrd="0" presId="urn:microsoft.com/office/officeart/2005/8/layout/hList9"/>
    <dgm:cxn modelId="{418EF9B8-3624-403D-8041-880AE8BDE871}" type="presParOf" srcId="{953AEBD0-81BD-412A-8F86-8D6AAE16BD22}" destId="{2F5070E2-D59D-421C-A82E-F646A86B82E4}" srcOrd="0" destOrd="0" presId="urn:microsoft.com/office/officeart/2005/8/layout/hList9"/>
    <dgm:cxn modelId="{AE6884F8-2D8A-4058-8E6A-FDD5C338D4DB}" type="presParOf" srcId="{953AEBD0-81BD-412A-8F86-8D6AAE16BD22}" destId="{3AC69E1B-61C1-4390-BB0F-54AB1D1B320E}" srcOrd="1" destOrd="0" presId="urn:microsoft.com/office/officeart/2005/8/layout/hList9"/>
    <dgm:cxn modelId="{D059D295-1B33-4CB2-8EFD-109A3C91B2AE}" type="presParOf" srcId="{3AC69E1B-61C1-4390-BB0F-54AB1D1B320E}" destId="{55773147-43B4-4792-AB4E-168D99DF0E3C}" srcOrd="0" destOrd="0" presId="urn:microsoft.com/office/officeart/2005/8/layout/hList9"/>
    <dgm:cxn modelId="{80B8E13A-C2D4-4EA3-95D8-2A49FD128D86}" type="presParOf" srcId="{3AC69E1B-61C1-4390-BB0F-54AB1D1B320E}" destId="{DC249732-C716-473F-B6EB-3822DFE9E6E1}" srcOrd="1" destOrd="0" presId="urn:microsoft.com/office/officeart/2005/8/layout/hList9"/>
    <dgm:cxn modelId="{8AD161AC-9509-4122-8243-4CB7AD1429AA}" type="presParOf" srcId="{953AEBD0-81BD-412A-8F86-8D6AAE16BD22}" destId="{403A0DE4-C735-4B74-9AE8-51AC317B22EE}" srcOrd="2" destOrd="0" presId="urn:microsoft.com/office/officeart/2005/8/layout/hList9"/>
    <dgm:cxn modelId="{5206ABF3-E772-4BB0-A063-AE84C6768765}" type="presParOf" srcId="{403A0DE4-C735-4B74-9AE8-51AC317B22EE}" destId="{1D44AA6B-1492-4601-BD13-B9C15E38DB53}" srcOrd="0" destOrd="0" presId="urn:microsoft.com/office/officeart/2005/8/layout/hList9"/>
    <dgm:cxn modelId="{6642A3BB-B804-428E-8057-C339242FE7B3}" type="presParOf" srcId="{403A0DE4-C735-4B74-9AE8-51AC317B22EE}" destId="{2B2CBB28-AF0E-439E-BB0B-46819663725E}" srcOrd="1" destOrd="0" presId="urn:microsoft.com/office/officeart/2005/8/layout/hList9"/>
    <dgm:cxn modelId="{ED64A014-CAB3-44AC-A3B8-F57FDDB95DA5}" type="presParOf" srcId="{953AEBD0-81BD-412A-8F86-8D6AAE16BD22}" destId="{F7FB7185-03DB-4249-A8F0-415598DC2B13}" srcOrd="3" destOrd="0" presId="urn:microsoft.com/office/officeart/2005/8/layout/hList9"/>
    <dgm:cxn modelId="{4BFEF445-01F5-4250-B7B1-6578DF4F98EA}" type="presParOf" srcId="{F7FB7185-03DB-4249-A8F0-415598DC2B13}" destId="{8D2093A0-0F9B-4798-98A0-7194ABEAE013}" srcOrd="0" destOrd="0" presId="urn:microsoft.com/office/officeart/2005/8/layout/hList9"/>
    <dgm:cxn modelId="{0E0313DD-B686-4D60-94C4-6E5D77D4C657}" type="presParOf" srcId="{F7FB7185-03DB-4249-A8F0-415598DC2B13}" destId="{BCEC20BE-D088-4B1B-BFBF-BF5C1E4AD4EF}" srcOrd="1" destOrd="0" presId="urn:microsoft.com/office/officeart/2005/8/layout/hList9"/>
    <dgm:cxn modelId="{8C4B915E-89D6-4519-BA42-7E6C74D01058}" type="presParOf" srcId="{4117EFFF-DCBB-41C3-BF09-043E906ACB2E}" destId="{625FD379-2747-4FC6-964B-D46951678FFE}" srcOrd="12" destOrd="0" presId="urn:microsoft.com/office/officeart/2005/8/layout/hList9"/>
    <dgm:cxn modelId="{CE5EDD9F-F757-4367-8358-8855669B6FBE}" type="presParOf" srcId="{4117EFFF-DCBB-41C3-BF09-043E906ACB2E}" destId="{1BDD03D9-BD8A-4814-9260-43FE32EBFB75}" srcOrd="13" destOrd="0" presId="urn:microsoft.com/office/officeart/2005/8/layout/hList9"/>
    <dgm:cxn modelId="{E308C8B7-6C96-4FA1-943F-32EBD2BFF89E}" type="presParOf" srcId="{4117EFFF-DCBB-41C3-BF09-043E906ACB2E}" destId="{66913ED8-89A7-4F52-980B-E572B92137A3}" srcOrd="14" destOrd="0" presId="urn:microsoft.com/office/officeart/2005/8/layout/hList9"/>
    <dgm:cxn modelId="{2FEE3845-CCF3-4252-8081-0AC316A38075}" type="presParOf" srcId="{4117EFFF-DCBB-41C3-BF09-043E906ACB2E}" destId="{E151C307-61BC-4BCE-8648-EBE9C5253D1E}" srcOrd="15" destOrd="0" presId="urn:microsoft.com/office/officeart/2005/8/layout/hList9"/>
    <dgm:cxn modelId="{1729EF2A-ABF8-4041-B3C8-89B165BAB5AC}" type="presParOf" srcId="{4117EFFF-DCBB-41C3-BF09-043E906ACB2E}" destId="{56DE3176-C5DA-4924-8CC0-E418DF3946F6}" srcOrd="16" destOrd="0" presId="urn:microsoft.com/office/officeart/2005/8/layout/hList9"/>
    <dgm:cxn modelId="{457D1DFA-F9E8-49DF-82A9-7CFCDC2A4777}" type="presParOf" srcId="{56DE3176-C5DA-4924-8CC0-E418DF3946F6}" destId="{F8E41B57-FB7C-4631-B1CB-EC4200F39BF6}" srcOrd="0" destOrd="0" presId="urn:microsoft.com/office/officeart/2005/8/layout/hList9"/>
    <dgm:cxn modelId="{B664393D-4D87-4596-A50B-4DB0CE27E362}" type="presParOf" srcId="{56DE3176-C5DA-4924-8CC0-E418DF3946F6}" destId="{CA929671-20C6-44D4-8550-560FEBE7CB85}" srcOrd="1" destOrd="0" presId="urn:microsoft.com/office/officeart/2005/8/layout/hList9"/>
    <dgm:cxn modelId="{3A92C7B2-E83C-4F0F-8CD0-20BDB4DD1C3E}" type="presParOf" srcId="{CA929671-20C6-44D4-8550-560FEBE7CB85}" destId="{2421DB2A-3D9A-42FB-A598-EB77C28DBA0F}" srcOrd="0" destOrd="0" presId="urn:microsoft.com/office/officeart/2005/8/layout/hList9"/>
    <dgm:cxn modelId="{008392DB-99B4-4621-B9A1-AAE086EA4CDE}" type="presParOf" srcId="{CA929671-20C6-44D4-8550-560FEBE7CB85}" destId="{31D65673-8E19-44B8-A17F-28670C0F465D}" srcOrd="1" destOrd="0" presId="urn:microsoft.com/office/officeart/2005/8/layout/hList9"/>
    <dgm:cxn modelId="{87D57536-76DC-40F5-BE99-346FC9179624}" type="presParOf" srcId="{4117EFFF-DCBB-41C3-BF09-043E906ACB2E}" destId="{B38591E7-8866-4E76-8CE5-07EECCF8D537}" srcOrd="17" destOrd="0" presId="urn:microsoft.com/office/officeart/2005/8/layout/hList9"/>
    <dgm:cxn modelId="{37176BF0-B6BA-4013-B7E7-4FDC5C1AC483}" type="presParOf" srcId="{4117EFFF-DCBB-41C3-BF09-043E906ACB2E}" destId="{17B24341-F69F-499E-978A-59BCDCDBB2F6}" srcOrd="1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6E5545-5B29-4CB1-BF5E-A91911362ADB}" type="doc">
      <dgm:prSet loTypeId="urn:microsoft.com/office/officeart/2005/8/layout/vList4" loCatId="list" qsTypeId="urn:microsoft.com/office/officeart/2005/8/quickstyle/simple2" qsCatId="simple" csTypeId="urn:microsoft.com/office/officeart/2005/8/colors/accent1_2" csCatId="accent1" phldr="1"/>
      <dgm:spPr/>
      <dgm:t>
        <a:bodyPr/>
        <a:lstStyle/>
        <a:p>
          <a:endParaRPr lang="zh-CN" altLang="en-US"/>
        </a:p>
      </dgm:t>
    </dgm:pt>
    <dgm:pt modelId="{1506CB1A-DDC0-41FC-9203-DFEAA0C2BA88}">
      <dgm:prSet phldrT="[文本]"/>
      <dgm:spPr/>
      <dgm:t>
        <a:bodyPr/>
        <a:lstStyle/>
        <a:p>
          <a:r>
            <a:rPr lang="zh-CN" altLang="en-US" dirty="0" smtClean="0">
              <a:solidFill>
                <a:schemeClr val="tx1"/>
              </a:solidFill>
              <a:latin typeface="微软雅黑" pitchFamily="34" charset="-122"/>
              <a:ea typeface="微软雅黑" pitchFamily="34" charset="-122"/>
            </a:rPr>
            <a:t>定位</a:t>
          </a:r>
          <a:endParaRPr lang="zh-CN" altLang="en-US" dirty="0">
            <a:solidFill>
              <a:schemeClr val="tx1"/>
            </a:solidFill>
            <a:latin typeface="微软雅黑" pitchFamily="34" charset="-122"/>
            <a:ea typeface="微软雅黑" pitchFamily="34" charset="-122"/>
          </a:endParaRPr>
        </a:p>
      </dgm:t>
    </dgm:pt>
    <dgm:pt modelId="{10F113FD-126D-493B-903A-C845F2F0B94A}" type="parTrans" cxnId="{E6461568-C6F9-4C46-8B6F-49F5C5911A2A}">
      <dgm:prSet/>
      <dgm:spPr/>
      <dgm:t>
        <a:bodyPr/>
        <a:lstStyle/>
        <a:p>
          <a:endParaRPr lang="zh-CN" altLang="en-US">
            <a:solidFill>
              <a:schemeClr val="tx1"/>
            </a:solidFill>
            <a:latin typeface="微软雅黑" pitchFamily="34" charset="-122"/>
            <a:ea typeface="微软雅黑" pitchFamily="34" charset="-122"/>
          </a:endParaRPr>
        </a:p>
      </dgm:t>
    </dgm:pt>
    <dgm:pt modelId="{B1186463-EE16-4294-8467-8EACF41EF094}" type="sibTrans" cxnId="{E6461568-C6F9-4C46-8B6F-49F5C5911A2A}">
      <dgm:prSet/>
      <dgm:spPr/>
      <dgm:t>
        <a:bodyPr/>
        <a:lstStyle/>
        <a:p>
          <a:endParaRPr lang="zh-CN" altLang="en-US">
            <a:solidFill>
              <a:schemeClr val="tx1"/>
            </a:solidFill>
            <a:latin typeface="微软雅黑" pitchFamily="34" charset="-122"/>
            <a:ea typeface="微软雅黑" pitchFamily="34" charset="-122"/>
          </a:endParaRPr>
        </a:p>
      </dgm:t>
    </dgm:pt>
    <dgm:pt modelId="{461EDEFD-EA8E-49DF-A95A-42DCCDA4F743}">
      <dgm:prSet phldrT="[文本]"/>
      <dgm:spPr/>
      <dgm:t>
        <a:bodyPr/>
        <a:lstStyle/>
        <a:p>
          <a:r>
            <a:rPr lang="en-US" altLang="zh-CN" dirty="0" smtClean="0">
              <a:solidFill>
                <a:schemeClr val="tx1"/>
              </a:solidFill>
              <a:latin typeface="微软雅黑" pitchFamily="34" charset="-122"/>
              <a:ea typeface="微软雅黑" pitchFamily="34" charset="-122"/>
            </a:rPr>
            <a:t>80</a:t>
          </a:r>
          <a:r>
            <a:rPr lang="zh-CN" altLang="en-US" dirty="0" smtClean="0">
              <a:solidFill>
                <a:schemeClr val="tx1"/>
              </a:solidFill>
              <a:latin typeface="微软雅黑" pitchFamily="34" charset="-122"/>
              <a:ea typeface="微软雅黑" pitchFamily="34" charset="-122"/>
            </a:rPr>
            <a:t>，</a:t>
          </a:r>
          <a:r>
            <a:rPr lang="en-US" altLang="zh-CN" dirty="0" smtClean="0">
              <a:solidFill>
                <a:schemeClr val="tx1"/>
              </a:solidFill>
              <a:latin typeface="微软雅黑" pitchFamily="34" charset="-122"/>
              <a:ea typeface="微软雅黑" pitchFamily="34" charset="-122"/>
            </a:rPr>
            <a:t>90</a:t>
          </a:r>
          <a:r>
            <a:rPr lang="zh-CN" altLang="en-US" dirty="0" smtClean="0">
              <a:solidFill>
                <a:schemeClr val="tx1"/>
              </a:solidFill>
              <a:latin typeface="微软雅黑" pitchFamily="34" charset="-122"/>
              <a:ea typeface="微软雅黑" pitchFamily="34" charset="-122"/>
            </a:rPr>
            <a:t>后</a:t>
          </a:r>
          <a:endParaRPr lang="zh-CN" altLang="en-US" dirty="0">
            <a:solidFill>
              <a:schemeClr val="tx1"/>
            </a:solidFill>
            <a:latin typeface="微软雅黑" pitchFamily="34" charset="-122"/>
            <a:ea typeface="微软雅黑" pitchFamily="34" charset="-122"/>
          </a:endParaRPr>
        </a:p>
      </dgm:t>
    </dgm:pt>
    <dgm:pt modelId="{0D76E168-1F3A-4CF7-A17E-9369891DD401}" type="parTrans" cxnId="{965C91C8-BF9B-478A-864D-C8A8BBB4FCB7}">
      <dgm:prSet/>
      <dgm:spPr/>
      <dgm:t>
        <a:bodyPr/>
        <a:lstStyle/>
        <a:p>
          <a:endParaRPr lang="zh-CN" altLang="en-US">
            <a:solidFill>
              <a:schemeClr val="tx1"/>
            </a:solidFill>
            <a:latin typeface="微软雅黑" pitchFamily="34" charset="-122"/>
            <a:ea typeface="微软雅黑" pitchFamily="34" charset="-122"/>
          </a:endParaRPr>
        </a:p>
      </dgm:t>
    </dgm:pt>
    <dgm:pt modelId="{C108EA6F-149F-40A8-AA7F-9FA8C2DD0C7A}" type="sibTrans" cxnId="{965C91C8-BF9B-478A-864D-C8A8BBB4FCB7}">
      <dgm:prSet/>
      <dgm:spPr/>
      <dgm:t>
        <a:bodyPr/>
        <a:lstStyle/>
        <a:p>
          <a:endParaRPr lang="zh-CN" altLang="en-US">
            <a:solidFill>
              <a:schemeClr val="tx1"/>
            </a:solidFill>
            <a:latin typeface="微软雅黑" pitchFamily="34" charset="-122"/>
            <a:ea typeface="微软雅黑" pitchFamily="34" charset="-122"/>
          </a:endParaRPr>
        </a:p>
      </dgm:t>
    </dgm:pt>
    <dgm:pt modelId="{866E5A17-B86A-4853-B12E-E36F3304AAA0}">
      <dgm:prSet phldrT="[文本]"/>
      <dgm:spPr/>
      <dgm:t>
        <a:bodyPr/>
        <a:lstStyle/>
        <a:p>
          <a:r>
            <a:rPr lang="zh-CN" altLang="en-US" dirty="0" smtClean="0">
              <a:solidFill>
                <a:schemeClr val="tx1"/>
              </a:solidFill>
              <a:latin typeface="微软雅黑" pitchFamily="34" charset="-122"/>
              <a:ea typeface="微软雅黑" pitchFamily="34" charset="-122"/>
            </a:rPr>
            <a:t>目的</a:t>
          </a:r>
          <a:endParaRPr lang="zh-CN" altLang="en-US" dirty="0">
            <a:solidFill>
              <a:schemeClr val="tx1"/>
            </a:solidFill>
            <a:latin typeface="微软雅黑" pitchFamily="34" charset="-122"/>
            <a:ea typeface="微软雅黑" pitchFamily="34" charset="-122"/>
          </a:endParaRPr>
        </a:p>
      </dgm:t>
    </dgm:pt>
    <dgm:pt modelId="{A747736D-5926-45D1-87FB-0A993E559FCA}" type="parTrans" cxnId="{A8A02167-2D47-4BEB-B310-06A07D345522}">
      <dgm:prSet/>
      <dgm:spPr/>
      <dgm:t>
        <a:bodyPr/>
        <a:lstStyle/>
        <a:p>
          <a:endParaRPr lang="zh-CN" altLang="en-US">
            <a:solidFill>
              <a:schemeClr val="tx1"/>
            </a:solidFill>
            <a:latin typeface="微软雅黑" pitchFamily="34" charset="-122"/>
            <a:ea typeface="微软雅黑" pitchFamily="34" charset="-122"/>
          </a:endParaRPr>
        </a:p>
      </dgm:t>
    </dgm:pt>
    <dgm:pt modelId="{93B7776D-1D6B-48BC-93C0-80FF0462F6D7}" type="sibTrans" cxnId="{A8A02167-2D47-4BEB-B310-06A07D345522}">
      <dgm:prSet/>
      <dgm:spPr/>
      <dgm:t>
        <a:bodyPr/>
        <a:lstStyle/>
        <a:p>
          <a:endParaRPr lang="zh-CN" altLang="en-US">
            <a:solidFill>
              <a:schemeClr val="tx1"/>
            </a:solidFill>
            <a:latin typeface="微软雅黑" pitchFamily="34" charset="-122"/>
            <a:ea typeface="微软雅黑" pitchFamily="34" charset="-122"/>
          </a:endParaRPr>
        </a:p>
      </dgm:t>
    </dgm:pt>
    <dgm:pt modelId="{6C15044C-773C-4BB0-B2C5-875416CA0466}">
      <dgm:prSet phldrT="[文本]"/>
      <dgm:spPr/>
      <dgm:t>
        <a:bodyPr/>
        <a:lstStyle/>
        <a:p>
          <a:r>
            <a:rPr lang="zh-CN" altLang="en-US" dirty="0" smtClean="0">
              <a:solidFill>
                <a:schemeClr val="tx1"/>
              </a:solidFill>
              <a:latin typeface="微软雅黑" pitchFamily="34" charset="-122"/>
              <a:ea typeface="微软雅黑" pitchFamily="34" charset="-122"/>
            </a:rPr>
            <a:t>休闲娱乐</a:t>
          </a:r>
          <a:endParaRPr lang="zh-CN" altLang="en-US" dirty="0">
            <a:solidFill>
              <a:schemeClr val="tx1"/>
            </a:solidFill>
            <a:latin typeface="微软雅黑" pitchFamily="34" charset="-122"/>
            <a:ea typeface="微软雅黑" pitchFamily="34" charset="-122"/>
          </a:endParaRPr>
        </a:p>
      </dgm:t>
    </dgm:pt>
    <dgm:pt modelId="{3DF199F5-066C-4CD4-AEB2-19EC9402F220}" type="parTrans" cxnId="{8195E419-63B0-456B-A835-7FABE0EDED68}">
      <dgm:prSet/>
      <dgm:spPr/>
      <dgm:t>
        <a:bodyPr/>
        <a:lstStyle/>
        <a:p>
          <a:endParaRPr lang="zh-CN" altLang="en-US">
            <a:solidFill>
              <a:schemeClr val="tx1"/>
            </a:solidFill>
            <a:latin typeface="微软雅黑" pitchFamily="34" charset="-122"/>
            <a:ea typeface="微软雅黑" pitchFamily="34" charset="-122"/>
          </a:endParaRPr>
        </a:p>
      </dgm:t>
    </dgm:pt>
    <dgm:pt modelId="{D65E1474-85A1-42BC-8FF4-742549F5C848}" type="sibTrans" cxnId="{8195E419-63B0-456B-A835-7FABE0EDED68}">
      <dgm:prSet/>
      <dgm:spPr/>
      <dgm:t>
        <a:bodyPr/>
        <a:lstStyle/>
        <a:p>
          <a:endParaRPr lang="zh-CN" altLang="en-US">
            <a:solidFill>
              <a:schemeClr val="tx1"/>
            </a:solidFill>
            <a:latin typeface="微软雅黑" pitchFamily="34" charset="-122"/>
            <a:ea typeface="微软雅黑" pitchFamily="34" charset="-122"/>
          </a:endParaRPr>
        </a:p>
      </dgm:t>
    </dgm:pt>
    <dgm:pt modelId="{28F9C957-423F-4AC5-8281-730FCE95EEE8}">
      <dgm:prSet phldrT="[文本]"/>
      <dgm:spPr/>
      <dgm:t>
        <a:bodyPr/>
        <a:lstStyle/>
        <a:p>
          <a:r>
            <a:rPr lang="en-US" altLang="zh-CN" dirty="0" smtClean="0">
              <a:solidFill>
                <a:schemeClr val="tx1"/>
              </a:solidFill>
              <a:latin typeface="微软雅黑" pitchFamily="34" charset="-122"/>
              <a:ea typeface="微软雅黑" pitchFamily="34" charset="-122"/>
            </a:rPr>
            <a:t>00</a:t>
          </a:r>
          <a:r>
            <a:rPr lang="zh-CN" altLang="en-US" dirty="0" smtClean="0">
              <a:solidFill>
                <a:schemeClr val="tx1"/>
              </a:solidFill>
              <a:latin typeface="微软雅黑" pitchFamily="34" charset="-122"/>
              <a:ea typeface="微软雅黑" pitchFamily="34" charset="-122"/>
            </a:rPr>
            <a:t>后</a:t>
          </a:r>
          <a:endParaRPr lang="zh-CN" altLang="en-US" dirty="0">
            <a:solidFill>
              <a:schemeClr val="tx1"/>
            </a:solidFill>
            <a:latin typeface="微软雅黑" pitchFamily="34" charset="-122"/>
            <a:ea typeface="微软雅黑" pitchFamily="34" charset="-122"/>
          </a:endParaRPr>
        </a:p>
      </dgm:t>
    </dgm:pt>
    <dgm:pt modelId="{6820EA7A-2164-4846-B5B6-C20E95504E68}" type="sibTrans" cxnId="{2A5C64E2-9533-4AE3-A06F-375E58B2505A}">
      <dgm:prSet/>
      <dgm:spPr/>
      <dgm:t>
        <a:bodyPr/>
        <a:lstStyle/>
        <a:p>
          <a:endParaRPr lang="zh-CN" altLang="en-US">
            <a:solidFill>
              <a:schemeClr val="tx1"/>
            </a:solidFill>
            <a:latin typeface="微软雅黑" pitchFamily="34" charset="-122"/>
            <a:ea typeface="微软雅黑" pitchFamily="34" charset="-122"/>
          </a:endParaRPr>
        </a:p>
      </dgm:t>
    </dgm:pt>
    <dgm:pt modelId="{EAD2D1CE-C2C7-4DCA-BFE9-A62813E0CF43}" type="parTrans" cxnId="{2A5C64E2-9533-4AE3-A06F-375E58B2505A}">
      <dgm:prSet/>
      <dgm:spPr/>
      <dgm:t>
        <a:bodyPr/>
        <a:lstStyle/>
        <a:p>
          <a:endParaRPr lang="zh-CN" altLang="en-US">
            <a:solidFill>
              <a:schemeClr val="tx1"/>
            </a:solidFill>
            <a:latin typeface="微软雅黑" pitchFamily="34" charset="-122"/>
            <a:ea typeface="微软雅黑" pitchFamily="34" charset="-122"/>
          </a:endParaRPr>
        </a:p>
      </dgm:t>
    </dgm:pt>
    <dgm:pt modelId="{95A2F2A8-931C-473C-8378-350BDD3CA48B}">
      <dgm:prSet phldrT="[文本]"/>
      <dgm:spPr/>
      <dgm:t>
        <a:bodyPr/>
        <a:lstStyle/>
        <a:p>
          <a:r>
            <a:rPr lang="zh-CN" altLang="en-US" dirty="0" smtClean="0">
              <a:solidFill>
                <a:schemeClr val="tx1"/>
              </a:solidFill>
              <a:latin typeface="微软雅黑" pitchFamily="34" charset="-122"/>
              <a:ea typeface="微软雅黑" pitchFamily="34" charset="-122"/>
            </a:rPr>
            <a:t>重拾回忆</a:t>
          </a:r>
          <a:endParaRPr lang="zh-CN" altLang="en-US" dirty="0">
            <a:solidFill>
              <a:schemeClr val="tx1"/>
            </a:solidFill>
            <a:latin typeface="微软雅黑" pitchFamily="34" charset="-122"/>
            <a:ea typeface="微软雅黑" pitchFamily="34" charset="-122"/>
          </a:endParaRPr>
        </a:p>
      </dgm:t>
    </dgm:pt>
    <dgm:pt modelId="{26839B7C-DF98-4B62-9161-44654FAA0E23}" type="sibTrans" cxnId="{810BE686-E1F4-461D-84D4-BADDC6FDDAA3}">
      <dgm:prSet/>
      <dgm:spPr/>
      <dgm:t>
        <a:bodyPr/>
        <a:lstStyle/>
        <a:p>
          <a:endParaRPr lang="zh-CN" altLang="en-US">
            <a:solidFill>
              <a:schemeClr val="tx1"/>
            </a:solidFill>
            <a:latin typeface="微软雅黑" pitchFamily="34" charset="-122"/>
            <a:ea typeface="微软雅黑" pitchFamily="34" charset="-122"/>
          </a:endParaRPr>
        </a:p>
      </dgm:t>
    </dgm:pt>
    <dgm:pt modelId="{2BBD74E5-EEEA-471E-81A2-4BD9374EEB3F}" type="parTrans" cxnId="{810BE686-E1F4-461D-84D4-BADDC6FDDAA3}">
      <dgm:prSet/>
      <dgm:spPr/>
      <dgm:t>
        <a:bodyPr/>
        <a:lstStyle/>
        <a:p>
          <a:endParaRPr lang="zh-CN" altLang="en-US">
            <a:solidFill>
              <a:schemeClr val="tx1"/>
            </a:solidFill>
            <a:latin typeface="微软雅黑" pitchFamily="34" charset="-122"/>
            <a:ea typeface="微软雅黑" pitchFamily="34" charset="-122"/>
          </a:endParaRPr>
        </a:p>
      </dgm:t>
    </dgm:pt>
    <dgm:pt modelId="{4303CBF7-0C45-46D7-8BC5-DD1E1E80865F}">
      <dgm:prSet phldrT="[文本]"/>
      <dgm:spPr/>
      <dgm:t>
        <a:bodyPr/>
        <a:lstStyle/>
        <a:p>
          <a:r>
            <a:rPr lang="zh-CN" altLang="en-US" dirty="0" smtClean="0">
              <a:solidFill>
                <a:schemeClr val="tx1"/>
              </a:solidFill>
              <a:latin typeface="微软雅黑" pitchFamily="34" charset="-122"/>
              <a:ea typeface="微软雅黑" pitchFamily="34" charset="-122"/>
            </a:rPr>
            <a:t>再次风靡全球</a:t>
          </a:r>
          <a:endParaRPr lang="zh-CN" altLang="en-US" dirty="0">
            <a:solidFill>
              <a:schemeClr val="tx1"/>
            </a:solidFill>
            <a:latin typeface="微软雅黑" pitchFamily="34" charset="-122"/>
            <a:ea typeface="微软雅黑" pitchFamily="34" charset="-122"/>
          </a:endParaRPr>
        </a:p>
      </dgm:t>
    </dgm:pt>
    <dgm:pt modelId="{F20922A5-752D-4F63-9DDD-4419F7F047B9}" type="parTrans" cxnId="{EBE8A16C-6675-47C0-A2A3-10A1328CCFA7}">
      <dgm:prSet/>
      <dgm:spPr/>
      <dgm:t>
        <a:bodyPr/>
        <a:lstStyle/>
        <a:p>
          <a:endParaRPr lang="zh-CN" altLang="en-US"/>
        </a:p>
      </dgm:t>
    </dgm:pt>
    <dgm:pt modelId="{B53DDB44-8C63-4D21-A750-5B3321824A60}" type="sibTrans" cxnId="{EBE8A16C-6675-47C0-A2A3-10A1328CCFA7}">
      <dgm:prSet/>
      <dgm:spPr/>
      <dgm:t>
        <a:bodyPr/>
        <a:lstStyle/>
        <a:p>
          <a:endParaRPr lang="zh-CN" altLang="en-US"/>
        </a:p>
      </dgm:t>
    </dgm:pt>
    <dgm:pt modelId="{B62CF4B4-1941-4ACA-AB5A-A3C1A37DDA9E}" type="pres">
      <dgm:prSet presAssocID="{166E5545-5B29-4CB1-BF5E-A91911362ADB}" presName="linear" presStyleCnt="0">
        <dgm:presLayoutVars>
          <dgm:dir/>
          <dgm:resizeHandles val="exact"/>
        </dgm:presLayoutVars>
      </dgm:prSet>
      <dgm:spPr/>
      <dgm:t>
        <a:bodyPr/>
        <a:lstStyle/>
        <a:p>
          <a:endParaRPr lang="zh-CN" altLang="en-US"/>
        </a:p>
      </dgm:t>
    </dgm:pt>
    <dgm:pt modelId="{B4B19747-70E5-411D-BAE5-3733D47A3EAC}" type="pres">
      <dgm:prSet presAssocID="{1506CB1A-DDC0-41FC-9203-DFEAA0C2BA88}" presName="comp" presStyleCnt="0"/>
      <dgm:spPr/>
    </dgm:pt>
    <dgm:pt modelId="{12312B27-1C2A-4564-A70F-E8F98B594917}" type="pres">
      <dgm:prSet presAssocID="{1506CB1A-DDC0-41FC-9203-DFEAA0C2BA88}" presName="box" presStyleLbl="node1" presStyleIdx="0" presStyleCnt="2"/>
      <dgm:spPr/>
      <dgm:t>
        <a:bodyPr/>
        <a:lstStyle/>
        <a:p>
          <a:endParaRPr lang="zh-CN" altLang="en-US"/>
        </a:p>
      </dgm:t>
    </dgm:pt>
    <dgm:pt modelId="{99810355-5D7F-416D-92C2-5E43A45FB617}" type="pres">
      <dgm:prSet presAssocID="{1506CB1A-DDC0-41FC-9203-DFEAA0C2BA88}" presName="img"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54000" r="-54000"/>
          </a:stretch>
        </a:blipFill>
      </dgm:spPr>
      <dgm:t>
        <a:bodyPr/>
        <a:lstStyle/>
        <a:p>
          <a:endParaRPr lang="zh-CN" altLang="en-US"/>
        </a:p>
      </dgm:t>
    </dgm:pt>
    <dgm:pt modelId="{94D724C6-1F84-49FD-9E50-5D9AEAC297B2}" type="pres">
      <dgm:prSet presAssocID="{1506CB1A-DDC0-41FC-9203-DFEAA0C2BA88}" presName="text" presStyleLbl="node1" presStyleIdx="0" presStyleCnt="2">
        <dgm:presLayoutVars>
          <dgm:bulletEnabled val="1"/>
        </dgm:presLayoutVars>
      </dgm:prSet>
      <dgm:spPr/>
      <dgm:t>
        <a:bodyPr/>
        <a:lstStyle/>
        <a:p>
          <a:endParaRPr lang="zh-CN" altLang="en-US"/>
        </a:p>
      </dgm:t>
    </dgm:pt>
    <dgm:pt modelId="{A7D72B0F-39E2-40EC-A8D4-B5B2EC9D9F5F}" type="pres">
      <dgm:prSet presAssocID="{B1186463-EE16-4294-8467-8EACF41EF094}" presName="spacer" presStyleCnt="0"/>
      <dgm:spPr/>
    </dgm:pt>
    <dgm:pt modelId="{B18AC0C6-4CC3-4F95-967D-4AC77F289DDE}" type="pres">
      <dgm:prSet presAssocID="{866E5A17-B86A-4853-B12E-E36F3304AAA0}" presName="comp" presStyleCnt="0"/>
      <dgm:spPr/>
    </dgm:pt>
    <dgm:pt modelId="{2F424C8B-B334-4A4D-9548-55DB716A5B74}" type="pres">
      <dgm:prSet presAssocID="{866E5A17-B86A-4853-B12E-E36F3304AAA0}" presName="box" presStyleLbl="node1" presStyleIdx="1" presStyleCnt="2"/>
      <dgm:spPr/>
      <dgm:t>
        <a:bodyPr/>
        <a:lstStyle/>
        <a:p>
          <a:endParaRPr lang="zh-CN" altLang="en-US"/>
        </a:p>
      </dgm:t>
    </dgm:pt>
    <dgm:pt modelId="{B8253215-C360-48FA-BFFE-2273B8B3E3F2}" type="pres">
      <dgm:prSet presAssocID="{866E5A17-B86A-4853-B12E-E36F3304AAA0}" presName="img" presStyleLbl="fgImgPlace1" presStyleIdx="1"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54000" r="-54000"/>
          </a:stretch>
        </a:blipFill>
      </dgm:spPr>
      <dgm:t>
        <a:bodyPr/>
        <a:lstStyle/>
        <a:p>
          <a:endParaRPr lang="zh-CN" altLang="en-US"/>
        </a:p>
      </dgm:t>
    </dgm:pt>
    <dgm:pt modelId="{64F7E26A-85C3-4972-A54D-8775ED6AFF88}" type="pres">
      <dgm:prSet presAssocID="{866E5A17-B86A-4853-B12E-E36F3304AAA0}" presName="text" presStyleLbl="node1" presStyleIdx="1" presStyleCnt="2">
        <dgm:presLayoutVars>
          <dgm:bulletEnabled val="1"/>
        </dgm:presLayoutVars>
      </dgm:prSet>
      <dgm:spPr/>
      <dgm:t>
        <a:bodyPr/>
        <a:lstStyle/>
        <a:p>
          <a:endParaRPr lang="zh-CN" altLang="en-US"/>
        </a:p>
      </dgm:t>
    </dgm:pt>
  </dgm:ptLst>
  <dgm:cxnLst>
    <dgm:cxn modelId="{8BF34E7C-BCE9-42CD-85D7-BCB1D10D88A4}" type="presOf" srcId="{866E5A17-B86A-4853-B12E-E36F3304AAA0}" destId="{2F424C8B-B334-4A4D-9548-55DB716A5B74}" srcOrd="0" destOrd="0" presId="urn:microsoft.com/office/officeart/2005/8/layout/vList4"/>
    <dgm:cxn modelId="{9019DAF4-04C9-498A-98AB-D56DABDA0FD3}" type="presOf" srcId="{28F9C957-423F-4AC5-8281-730FCE95EEE8}" destId="{12312B27-1C2A-4564-A70F-E8F98B594917}" srcOrd="0" destOrd="2" presId="urn:microsoft.com/office/officeart/2005/8/layout/vList4"/>
    <dgm:cxn modelId="{1EB8B37D-E59A-4B50-B058-3F8EC3F77C39}" type="presOf" srcId="{461EDEFD-EA8E-49DF-A95A-42DCCDA4F743}" destId="{12312B27-1C2A-4564-A70F-E8F98B594917}" srcOrd="0" destOrd="1" presId="urn:microsoft.com/office/officeart/2005/8/layout/vList4"/>
    <dgm:cxn modelId="{8900F0A2-880D-4369-9E5B-648ABD804B0B}" type="presOf" srcId="{28F9C957-423F-4AC5-8281-730FCE95EEE8}" destId="{94D724C6-1F84-49FD-9E50-5D9AEAC297B2}" srcOrd="1" destOrd="2" presId="urn:microsoft.com/office/officeart/2005/8/layout/vList4"/>
    <dgm:cxn modelId="{E6461568-C6F9-4C46-8B6F-49F5C5911A2A}" srcId="{166E5545-5B29-4CB1-BF5E-A91911362ADB}" destId="{1506CB1A-DDC0-41FC-9203-DFEAA0C2BA88}" srcOrd="0" destOrd="0" parTransId="{10F113FD-126D-493B-903A-C845F2F0B94A}" sibTransId="{B1186463-EE16-4294-8467-8EACF41EF094}"/>
    <dgm:cxn modelId="{87CBADC0-29A1-4C94-B474-3B78CC9C20B8}" type="presOf" srcId="{866E5A17-B86A-4853-B12E-E36F3304AAA0}" destId="{64F7E26A-85C3-4972-A54D-8775ED6AFF88}" srcOrd="1" destOrd="0" presId="urn:microsoft.com/office/officeart/2005/8/layout/vList4"/>
    <dgm:cxn modelId="{65702DCC-5A23-41DE-ABE4-8C0BA8CB9156}" type="presOf" srcId="{1506CB1A-DDC0-41FC-9203-DFEAA0C2BA88}" destId="{12312B27-1C2A-4564-A70F-E8F98B594917}" srcOrd="0" destOrd="0" presId="urn:microsoft.com/office/officeart/2005/8/layout/vList4"/>
    <dgm:cxn modelId="{2A5C64E2-9533-4AE3-A06F-375E58B2505A}" srcId="{1506CB1A-DDC0-41FC-9203-DFEAA0C2BA88}" destId="{28F9C957-423F-4AC5-8281-730FCE95EEE8}" srcOrd="1" destOrd="0" parTransId="{EAD2D1CE-C2C7-4DCA-BFE9-A62813E0CF43}" sibTransId="{6820EA7A-2164-4846-B5B6-C20E95504E68}"/>
    <dgm:cxn modelId="{3F12E1FC-40B6-40B6-ADE0-45EEADAFE82E}" type="presOf" srcId="{4303CBF7-0C45-46D7-8BC5-DD1E1E80865F}" destId="{64F7E26A-85C3-4972-A54D-8775ED6AFF88}" srcOrd="1" destOrd="3" presId="urn:microsoft.com/office/officeart/2005/8/layout/vList4"/>
    <dgm:cxn modelId="{1D4E3932-B39A-43C2-8B50-030C0F2525CD}" type="presOf" srcId="{166E5545-5B29-4CB1-BF5E-A91911362ADB}" destId="{B62CF4B4-1941-4ACA-AB5A-A3C1A37DDA9E}" srcOrd="0" destOrd="0" presId="urn:microsoft.com/office/officeart/2005/8/layout/vList4"/>
    <dgm:cxn modelId="{8CC4A4A6-4537-4984-844B-B788F273D137}" type="presOf" srcId="{6C15044C-773C-4BB0-B2C5-875416CA0466}" destId="{2F424C8B-B334-4A4D-9548-55DB716A5B74}" srcOrd="0" destOrd="2" presId="urn:microsoft.com/office/officeart/2005/8/layout/vList4"/>
    <dgm:cxn modelId="{810BE686-E1F4-461D-84D4-BADDC6FDDAA3}" srcId="{866E5A17-B86A-4853-B12E-E36F3304AAA0}" destId="{95A2F2A8-931C-473C-8378-350BDD3CA48B}" srcOrd="0" destOrd="0" parTransId="{2BBD74E5-EEEA-471E-81A2-4BD9374EEB3F}" sibTransId="{26839B7C-DF98-4B62-9161-44654FAA0E23}"/>
    <dgm:cxn modelId="{A8A02167-2D47-4BEB-B310-06A07D345522}" srcId="{166E5545-5B29-4CB1-BF5E-A91911362ADB}" destId="{866E5A17-B86A-4853-B12E-E36F3304AAA0}" srcOrd="1" destOrd="0" parTransId="{A747736D-5926-45D1-87FB-0A993E559FCA}" sibTransId="{93B7776D-1D6B-48BC-93C0-80FF0462F6D7}"/>
    <dgm:cxn modelId="{964D695D-2190-42E4-8142-94BF00A069E8}" type="presOf" srcId="{95A2F2A8-931C-473C-8378-350BDD3CA48B}" destId="{2F424C8B-B334-4A4D-9548-55DB716A5B74}" srcOrd="0" destOrd="1" presId="urn:microsoft.com/office/officeart/2005/8/layout/vList4"/>
    <dgm:cxn modelId="{965C91C8-BF9B-478A-864D-C8A8BBB4FCB7}" srcId="{1506CB1A-DDC0-41FC-9203-DFEAA0C2BA88}" destId="{461EDEFD-EA8E-49DF-A95A-42DCCDA4F743}" srcOrd="0" destOrd="0" parTransId="{0D76E168-1F3A-4CF7-A17E-9369891DD401}" sibTransId="{C108EA6F-149F-40A8-AA7F-9FA8C2DD0C7A}"/>
    <dgm:cxn modelId="{B7A15DD7-A61F-40A8-B497-D31E79E17D54}" type="presOf" srcId="{6C15044C-773C-4BB0-B2C5-875416CA0466}" destId="{64F7E26A-85C3-4972-A54D-8775ED6AFF88}" srcOrd="1" destOrd="2" presId="urn:microsoft.com/office/officeart/2005/8/layout/vList4"/>
    <dgm:cxn modelId="{F337AB1C-4BFD-40DC-9652-D1567690B3DE}" type="presOf" srcId="{461EDEFD-EA8E-49DF-A95A-42DCCDA4F743}" destId="{94D724C6-1F84-49FD-9E50-5D9AEAC297B2}" srcOrd="1" destOrd="1" presId="urn:microsoft.com/office/officeart/2005/8/layout/vList4"/>
    <dgm:cxn modelId="{71899379-9DFF-4F0D-8E30-D413FF06F7C7}" type="presOf" srcId="{1506CB1A-DDC0-41FC-9203-DFEAA0C2BA88}" destId="{94D724C6-1F84-49FD-9E50-5D9AEAC297B2}" srcOrd="1" destOrd="0" presId="urn:microsoft.com/office/officeart/2005/8/layout/vList4"/>
    <dgm:cxn modelId="{7B1DDE0D-FE9A-4C91-91BE-E9D5FE71045F}" type="presOf" srcId="{4303CBF7-0C45-46D7-8BC5-DD1E1E80865F}" destId="{2F424C8B-B334-4A4D-9548-55DB716A5B74}" srcOrd="0" destOrd="3" presId="urn:microsoft.com/office/officeart/2005/8/layout/vList4"/>
    <dgm:cxn modelId="{B0ABB630-DCA7-42D8-A2CD-0B324558FEB6}" type="presOf" srcId="{95A2F2A8-931C-473C-8378-350BDD3CA48B}" destId="{64F7E26A-85C3-4972-A54D-8775ED6AFF88}" srcOrd="1" destOrd="1" presId="urn:microsoft.com/office/officeart/2005/8/layout/vList4"/>
    <dgm:cxn modelId="{8195E419-63B0-456B-A835-7FABE0EDED68}" srcId="{866E5A17-B86A-4853-B12E-E36F3304AAA0}" destId="{6C15044C-773C-4BB0-B2C5-875416CA0466}" srcOrd="1" destOrd="0" parTransId="{3DF199F5-066C-4CD4-AEB2-19EC9402F220}" sibTransId="{D65E1474-85A1-42BC-8FF4-742549F5C848}"/>
    <dgm:cxn modelId="{EBE8A16C-6675-47C0-A2A3-10A1328CCFA7}" srcId="{866E5A17-B86A-4853-B12E-E36F3304AAA0}" destId="{4303CBF7-0C45-46D7-8BC5-DD1E1E80865F}" srcOrd="2" destOrd="0" parTransId="{F20922A5-752D-4F63-9DDD-4419F7F047B9}" sibTransId="{B53DDB44-8C63-4D21-A750-5B3321824A60}"/>
    <dgm:cxn modelId="{639753C2-96D7-465D-A748-21C757A5C9B3}" type="presParOf" srcId="{B62CF4B4-1941-4ACA-AB5A-A3C1A37DDA9E}" destId="{B4B19747-70E5-411D-BAE5-3733D47A3EAC}" srcOrd="0" destOrd="0" presId="urn:microsoft.com/office/officeart/2005/8/layout/vList4"/>
    <dgm:cxn modelId="{E47B1EE6-1A5A-4CF4-B017-4B0C59818F73}" type="presParOf" srcId="{B4B19747-70E5-411D-BAE5-3733D47A3EAC}" destId="{12312B27-1C2A-4564-A70F-E8F98B594917}" srcOrd="0" destOrd="0" presId="urn:microsoft.com/office/officeart/2005/8/layout/vList4"/>
    <dgm:cxn modelId="{43209F25-34B8-4403-B4DB-EDAA4433ADA3}" type="presParOf" srcId="{B4B19747-70E5-411D-BAE5-3733D47A3EAC}" destId="{99810355-5D7F-416D-92C2-5E43A45FB617}" srcOrd="1" destOrd="0" presId="urn:microsoft.com/office/officeart/2005/8/layout/vList4"/>
    <dgm:cxn modelId="{517ACECA-0193-48B5-B7E9-90DAE498045A}" type="presParOf" srcId="{B4B19747-70E5-411D-BAE5-3733D47A3EAC}" destId="{94D724C6-1F84-49FD-9E50-5D9AEAC297B2}" srcOrd="2" destOrd="0" presId="urn:microsoft.com/office/officeart/2005/8/layout/vList4"/>
    <dgm:cxn modelId="{9AF68E01-F6B4-4BD0-A25F-65BE1637FE96}" type="presParOf" srcId="{B62CF4B4-1941-4ACA-AB5A-A3C1A37DDA9E}" destId="{A7D72B0F-39E2-40EC-A8D4-B5B2EC9D9F5F}" srcOrd="1" destOrd="0" presId="urn:microsoft.com/office/officeart/2005/8/layout/vList4"/>
    <dgm:cxn modelId="{63BD171B-7284-448E-9A33-8BB7880686D1}" type="presParOf" srcId="{B62CF4B4-1941-4ACA-AB5A-A3C1A37DDA9E}" destId="{B18AC0C6-4CC3-4F95-967D-4AC77F289DDE}" srcOrd="2" destOrd="0" presId="urn:microsoft.com/office/officeart/2005/8/layout/vList4"/>
    <dgm:cxn modelId="{2D6DF4AB-AAF9-40E3-88F7-E86B0328AAEA}" type="presParOf" srcId="{B18AC0C6-4CC3-4F95-967D-4AC77F289DDE}" destId="{2F424C8B-B334-4A4D-9548-55DB716A5B74}" srcOrd="0" destOrd="0" presId="urn:microsoft.com/office/officeart/2005/8/layout/vList4"/>
    <dgm:cxn modelId="{94378965-8B90-4ED8-B300-2B8F9ECE7EDF}" type="presParOf" srcId="{B18AC0C6-4CC3-4F95-967D-4AC77F289DDE}" destId="{B8253215-C360-48FA-BFFE-2273B8B3E3F2}" srcOrd="1" destOrd="0" presId="urn:microsoft.com/office/officeart/2005/8/layout/vList4"/>
    <dgm:cxn modelId="{793D4B25-910E-4033-B39B-516CF68D7C3D}" type="presParOf" srcId="{B18AC0C6-4CC3-4F95-967D-4AC77F289DDE}" destId="{64F7E26A-85C3-4972-A54D-8775ED6AFF88}"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A4C452-E48A-426E-88E3-F179D09FE9EE}" type="doc">
      <dgm:prSet loTypeId="urn:microsoft.com/office/officeart/2005/8/layout/cycle2" loCatId="cycle" qsTypeId="urn:microsoft.com/office/officeart/2005/8/quickstyle/simple2" qsCatId="simple" csTypeId="urn:microsoft.com/office/officeart/2005/8/colors/colorful4" csCatId="colorful" phldr="1"/>
      <dgm:spPr/>
      <dgm:t>
        <a:bodyPr/>
        <a:lstStyle/>
        <a:p>
          <a:endParaRPr lang="zh-CN" altLang="en-US"/>
        </a:p>
      </dgm:t>
    </dgm:pt>
    <dgm:pt modelId="{0E044C70-6D30-4A01-AE35-1E1A9C653CC2}">
      <dgm:prSet phldrT="[文本]" custT="1"/>
      <dgm:spPr/>
      <dgm:t>
        <a:bodyPr/>
        <a:lstStyle/>
        <a:p>
          <a:pPr algn="ctr"/>
          <a:r>
            <a:rPr lang="zh-CN" altLang="en-US" sz="1600" b="1" dirty="0" smtClean="0">
              <a:solidFill>
                <a:schemeClr val="tx1"/>
              </a:solidFill>
              <a:latin typeface="微软雅黑" pitchFamily="34" charset="-122"/>
              <a:ea typeface="微软雅黑" pitchFamily="34" charset="-122"/>
            </a:rPr>
            <a:t>性别</a:t>
          </a:r>
          <a:endParaRPr lang="zh-CN" altLang="en-US" sz="1600" b="1" dirty="0">
            <a:solidFill>
              <a:schemeClr val="tx1"/>
            </a:solidFill>
            <a:latin typeface="微软雅黑" pitchFamily="34" charset="-122"/>
            <a:ea typeface="微软雅黑" pitchFamily="34" charset="-122"/>
          </a:endParaRPr>
        </a:p>
      </dgm:t>
    </dgm:pt>
    <dgm:pt modelId="{3ED7BD0B-7BC7-474C-9171-5D7B06A0DBA6}" type="parTrans" cxnId="{F38109F4-347A-4C1A-843B-5CB002C51A05}">
      <dgm:prSet/>
      <dgm:spPr/>
      <dgm:t>
        <a:bodyPr/>
        <a:lstStyle/>
        <a:p>
          <a:pPr algn="ctr"/>
          <a:endParaRPr lang="zh-CN" altLang="en-US" sz="1600" b="1">
            <a:solidFill>
              <a:schemeClr val="tx1"/>
            </a:solidFill>
            <a:latin typeface="微软雅黑" pitchFamily="34" charset="-122"/>
            <a:ea typeface="微软雅黑" pitchFamily="34" charset="-122"/>
          </a:endParaRPr>
        </a:p>
      </dgm:t>
    </dgm:pt>
    <dgm:pt modelId="{39F15467-720F-4F94-BA72-11CDDA588EEA}" type="sibTrans" cxnId="{F38109F4-347A-4C1A-843B-5CB002C51A05}">
      <dgm:prSet custT="1"/>
      <dgm:spPr/>
      <dgm:t>
        <a:bodyPr/>
        <a:lstStyle/>
        <a:p>
          <a:pPr algn="ctr"/>
          <a:endParaRPr lang="zh-CN" altLang="en-US" sz="1600" b="1">
            <a:solidFill>
              <a:schemeClr val="tx1"/>
            </a:solidFill>
            <a:latin typeface="微软雅黑" pitchFamily="34" charset="-122"/>
            <a:ea typeface="微软雅黑" pitchFamily="34" charset="-122"/>
          </a:endParaRPr>
        </a:p>
      </dgm:t>
    </dgm:pt>
    <dgm:pt modelId="{ADB391D2-0E37-4E88-9EDC-19568DAE6268}">
      <dgm:prSet phldrT="[文本]" custT="1"/>
      <dgm:spPr/>
      <dgm:t>
        <a:bodyPr/>
        <a:lstStyle/>
        <a:p>
          <a:pPr algn="ctr"/>
          <a:r>
            <a:rPr lang="zh-CN" altLang="en-US" sz="1600" b="1" dirty="0" smtClean="0">
              <a:solidFill>
                <a:schemeClr val="tx1"/>
              </a:solidFill>
              <a:latin typeface="微软雅黑" pitchFamily="34" charset="-122"/>
              <a:ea typeface="微软雅黑" pitchFamily="34" charset="-122"/>
            </a:rPr>
            <a:t>年龄</a:t>
          </a:r>
          <a:endParaRPr lang="zh-CN" altLang="en-US" sz="1600" b="1" dirty="0">
            <a:solidFill>
              <a:schemeClr val="tx1"/>
            </a:solidFill>
            <a:latin typeface="微软雅黑" pitchFamily="34" charset="-122"/>
            <a:ea typeface="微软雅黑" pitchFamily="34" charset="-122"/>
          </a:endParaRPr>
        </a:p>
      </dgm:t>
    </dgm:pt>
    <dgm:pt modelId="{F2913BF2-2F5A-426A-BB33-3AC589C075D0}" type="parTrans" cxnId="{13758565-C5B2-4237-9838-EFAF89872795}">
      <dgm:prSet/>
      <dgm:spPr/>
      <dgm:t>
        <a:bodyPr/>
        <a:lstStyle/>
        <a:p>
          <a:pPr algn="ctr"/>
          <a:endParaRPr lang="zh-CN" altLang="en-US" sz="1600" b="1">
            <a:solidFill>
              <a:schemeClr val="tx1"/>
            </a:solidFill>
            <a:latin typeface="微软雅黑" pitchFamily="34" charset="-122"/>
            <a:ea typeface="微软雅黑" pitchFamily="34" charset="-122"/>
          </a:endParaRPr>
        </a:p>
      </dgm:t>
    </dgm:pt>
    <dgm:pt modelId="{2010EC1E-0E90-410D-8C68-CC4790BB7B51}" type="sibTrans" cxnId="{13758565-C5B2-4237-9838-EFAF89872795}">
      <dgm:prSet custT="1"/>
      <dgm:spPr/>
      <dgm:t>
        <a:bodyPr/>
        <a:lstStyle/>
        <a:p>
          <a:pPr algn="ctr"/>
          <a:endParaRPr lang="zh-CN" altLang="en-US" sz="1600" b="1">
            <a:solidFill>
              <a:schemeClr val="tx1"/>
            </a:solidFill>
            <a:latin typeface="微软雅黑" pitchFamily="34" charset="-122"/>
            <a:ea typeface="微软雅黑" pitchFamily="34" charset="-122"/>
          </a:endParaRPr>
        </a:p>
      </dgm:t>
    </dgm:pt>
    <dgm:pt modelId="{E96CC803-A94E-4773-82AB-77108E9AD814}">
      <dgm:prSet phldrT="[文本]" custT="1"/>
      <dgm:spPr/>
      <dgm:t>
        <a:bodyPr/>
        <a:lstStyle/>
        <a:p>
          <a:pPr algn="ctr"/>
          <a:r>
            <a:rPr lang="zh-CN" altLang="en-US" sz="1600" b="1" dirty="0" smtClean="0">
              <a:solidFill>
                <a:schemeClr val="tx1"/>
              </a:solidFill>
              <a:latin typeface="微软雅黑" pitchFamily="34" charset="-122"/>
              <a:ea typeface="微软雅黑" pitchFamily="34" charset="-122"/>
            </a:rPr>
            <a:t>游戏经历</a:t>
          </a:r>
          <a:endParaRPr lang="zh-CN" altLang="en-US" sz="1600" b="1" dirty="0">
            <a:solidFill>
              <a:schemeClr val="tx1"/>
            </a:solidFill>
            <a:latin typeface="微软雅黑" pitchFamily="34" charset="-122"/>
            <a:ea typeface="微软雅黑" pitchFamily="34" charset="-122"/>
          </a:endParaRPr>
        </a:p>
      </dgm:t>
    </dgm:pt>
    <dgm:pt modelId="{AC412D5A-F734-49B3-B9B8-556221761A02}" type="parTrans" cxnId="{ADB7A9AD-5E0C-4B37-AF08-53F8FDC0BC64}">
      <dgm:prSet/>
      <dgm:spPr/>
      <dgm:t>
        <a:bodyPr/>
        <a:lstStyle/>
        <a:p>
          <a:pPr algn="ctr"/>
          <a:endParaRPr lang="zh-CN" altLang="en-US" sz="1600" b="1">
            <a:solidFill>
              <a:schemeClr val="tx1"/>
            </a:solidFill>
            <a:latin typeface="微软雅黑" pitchFamily="34" charset="-122"/>
            <a:ea typeface="微软雅黑" pitchFamily="34" charset="-122"/>
          </a:endParaRPr>
        </a:p>
      </dgm:t>
    </dgm:pt>
    <dgm:pt modelId="{4CA1CF4E-1D31-4F44-A043-C45B8399F560}" type="sibTrans" cxnId="{ADB7A9AD-5E0C-4B37-AF08-53F8FDC0BC64}">
      <dgm:prSet custT="1"/>
      <dgm:spPr/>
      <dgm:t>
        <a:bodyPr/>
        <a:lstStyle/>
        <a:p>
          <a:pPr algn="ctr"/>
          <a:endParaRPr lang="zh-CN" altLang="en-US" sz="1600" b="1">
            <a:solidFill>
              <a:schemeClr val="tx1"/>
            </a:solidFill>
            <a:latin typeface="微软雅黑" pitchFamily="34" charset="-122"/>
            <a:ea typeface="微软雅黑" pitchFamily="34" charset="-122"/>
          </a:endParaRPr>
        </a:p>
      </dgm:t>
    </dgm:pt>
    <dgm:pt modelId="{3E8CD923-7E2D-4078-ADDE-06F3D123F607}">
      <dgm:prSet phldrT="[文本]" custT="1"/>
      <dgm:spPr/>
      <dgm:t>
        <a:bodyPr/>
        <a:lstStyle/>
        <a:p>
          <a:pPr algn="ctr"/>
          <a:r>
            <a:rPr lang="zh-CN" altLang="en-US" sz="1600" b="1" dirty="0" smtClean="0">
              <a:solidFill>
                <a:schemeClr val="tx1"/>
              </a:solidFill>
              <a:latin typeface="微软雅黑" pitchFamily="34" charset="-122"/>
              <a:ea typeface="微软雅黑" pitchFamily="34" charset="-122"/>
            </a:rPr>
            <a:t>收入</a:t>
          </a:r>
          <a:endParaRPr lang="zh-CN" altLang="en-US" sz="1600" b="1" dirty="0">
            <a:solidFill>
              <a:schemeClr val="tx1"/>
            </a:solidFill>
            <a:latin typeface="微软雅黑" pitchFamily="34" charset="-122"/>
            <a:ea typeface="微软雅黑" pitchFamily="34" charset="-122"/>
          </a:endParaRPr>
        </a:p>
      </dgm:t>
    </dgm:pt>
    <dgm:pt modelId="{B551A2E3-455C-4E58-8D4D-24AEE4BFFE9B}" type="parTrans" cxnId="{8DA5D431-8E09-465F-AA12-D1B3F79497F6}">
      <dgm:prSet/>
      <dgm:spPr/>
      <dgm:t>
        <a:bodyPr/>
        <a:lstStyle/>
        <a:p>
          <a:pPr algn="ctr"/>
          <a:endParaRPr lang="zh-CN" altLang="en-US" sz="1600" b="1">
            <a:solidFill>
              <a:schemeClr val="tx1"/>
            </a:solidFill>
            <a:latin typeface="微软雅黑" pitchFamily="34" charset="-122"/>
            <a:ea typeface="微软雅黑" pitchFamily="34" charset="-122"/>
          </a:endParaRPr>
        </a:p>
      </dgm:t>
    </dgm:pt>
    <dgm:pt modelId="{0E330C8C-BEA9-49A3-8430-1DBCF9F0BEC3}" type="sibTrans" cxnId="{8DA5D431-8E09-465F-AA12-D1B3F79497F6}">
      <dgm:prSet custT="1"/>
      <dgm:spPr/>
      <dgm:t>
        <a:bodyPr/>
        <a:lstStyle/>
        <a:p>
          <a:pPr algn="ctr"/>
          <a:endParaRPr lang="zh-CN" altLang="en-US" sz="1600" b="1">
            <a:solidFill>
              <a:schemeClr val="tx1"/>
            </a:solidFill>
            <a:latin typeface="微软雅黑" pitchFamily="34" charset="-122"/>
            <a:ea typeface="微软雅黑" pitchFamily="34" charset="-122"/>
          </a:endParaRPr>
        </a:p>
      </dgm:t>
    </dgm:pt>
    <dgm:pt modelId="{4F05E40E-7CB0-4FAA-91DC-46C7C9F795F8}">
      <dgm:prSet phldrT="[文本]" custT="1"/>
      <dgm:spPr/>
      <dgm:t>
        <a:bodyPr/>
        <a:lstStyle/>
        <a:p>
          <a:pPr algn="ctr"/>
          <a:r>
            <a:rPr lang="zh-CN" altLang="en-US" sz="1600" b="1" dirty="0" smtClean="0">
              <a:solidFill>
                <a:schemeClr val="tx1"/>
              </a:solidFill>
              <a:latin typeface="微软雅黑" pitchFamily="34" charset="-122"/>
              <a:ea typeface="微软雅黑" pitchFamily="34" charset="-122"/>
            </a:rPr>
            <a:t>偏好</a:t>
          </a:r>
          <a:endParaRPr lang="zh-CN" altLang="en-US" sz="1600" b="1" dirty="0">
            <a:solidFill>
              <a:schemeClr val="tx1"/>
            </a:solidFill>
            <a:latin typeface="微软雅黑" pitchFamily="34" charset="-122"/>
            <a:ea typeface="微软雅黑" pitchFamily="34" charset="-122"/>
          </a:endParaRPr>
        </a:p>
      </dgm:t>
    </dgm:pt>
    <dgm:pt modelId="{DC0BB1AA-2FCB-422A-82AE-3A246C91B10C}" type="parTrans" cxnId="{919C0FBC-B334-41CB-A8D3-B598E10407C5}">
      <dgm:prSet/>
      <dgm:spPr/>
      <dgm:t>
        <a:bodyPr/>
        <a:lstStyle/>
        <a:p>
          <a:pPr algn="ctr"/>
          <a:endParaRPr lang="zh-CN" altLang="en-US" sz="1600" b="1">
            <a:solidFill>
              <a:schemeClr val="tx1"/>
            </a:solidFill>
            <a:latin typeface="微软雅黑" pitchFamily="34" charset="-122"/>
            <a:ea typeface="微软雅黑" pitchFamily="34" charset="-122"/>
          </a:endParaRPr>
        </a:p>
      </dgm:t>
    </dgm:pt>
    <dgm:pt modelId="{2AD1BFE8-F1AE-4707-9C06-D0C4974615F2}" type="sibTrans" cxnId="{919C0FBC-B334-41CB-A8D3-B598E10407C5}">
      <dgm:prSet custT="1"/>
      <dgm:spPr/>
      <dgm:t>
        <a:bodyPr/>
        <a:lstStyle/>
        <a:p>
          <a:pPr algn="ctr"/>
          <a:endParaRPr lang="zh-CN" altLang="en-US" sz="1600" b="1">
            <a:solidFill>
              <a:schemeClr val="tx1"/>
            </a:solidFill>
            <a:latin typeface="微软雅黑" pitchFamily="34" charset="-122"/>
            <a:ea typeface="微软雅黑" pitchFamily="34" charset="-122"/>
          </a:endParaRPr>
        </a:p>
      </dgm:t>
    </dgm:pt>
    <dgm:pt modelId="{3DD2EEF9-408B-46EA-9EE5-5D7B7E0A4737}">
      <dgm:prSet phldrT="[文本]" custT="1"/>
      <dgm:spPr/>
      <dgm:t>
        <a:bodyPr/>
        <a:lstStyle/>
        <a:p>
          <a:pPr algn="ctr"/>
          <a:r>
            <a:rPr lang="zh-CN" altLang="en-US" sz="1600" b="1" dirty="0" smtClean="0">
              <a:solidFill>
                <a:schemeClr val="tx1"/>
              </a:solidFill>
              <a:latin typeface="微软雅黑" pitchFamily="34" charset="-122"/>
              <a:ea typeface="微软雅黑" pitchFamily="34" charset="-122"/>
            </a:rPr>
            <a:t>男女皆宜</a:t>
          </a:r>
          <a:endParaRPr lang="zh-CN" altLang="en-US" sz="1600" b="1" dirty="0">
            <a:solidFill>
              <a:schemeClr val="tx1"/>
            </a:solidFill>
            <a:latin typeface="微软雅黑" pitchFamily="34" charset="-122"/>
            <a:ea typeface="微软雅黑" pitchFamily="34" charset="-122"/>
          </a:endParaRPr>
        </a:p>
      </dgm:t>
    </dgm:pt>
    <dgm:pt modelId="{DC350807-7949-4733-8CD1-5F4AC8D1DD69}" type="parTrans" cxnId="{B1C1BB6B-DC08-4379-B243-E2C767AAC324}">
      <dgm:prSet/>
      <dgm:spPr/>
      <dgm:t>
        <a:bodyPr/>
        <a:lstStyle/>
        <a:p>
          <a:pPr algn="ctr"/>
          <a:endParaRPr lang="zh-CN" altLang="en-US" sz="1600" b="1">
            <a:solidFill>
              <a:schemeClr val="tx1"/>
            </a:solidFill>
            <a:latin typeface="微软雅黑" pitchFamily="34" charset="-122"/>
            <a:ea typeface="微软雅黑" pitchFamily="34" charset="-122"/>
          </a:endParaRPr>
        </a:p>
      </dgm:t>
    </dgm:pt>
    <dgm:pt modelId="{9B15E75A-8460-4FE5-A973-CEF3FE0BD0D6}" type="sibTrans" cxnId="{B1C1BB6B-DC08-4379-B243-E2C767AAC324}">
      <dgm:prSet/>
      <dgm:spPr/>
      <dgm:t>
        <a:bodyPr/>
        <a:lstStyle/>
        <a:p>
          <a:pPr algn="ctr"/>
          <a:endParaRPr lang="zh-CN" altLang="en-US" sz="1600" b="1">
            <a:solidFill>
              <a:schemeClr val="tx1"/>
            </a:solidFill>
            <a:latin typeface="微软雅黑" pitchFamily="34" charset="-122"/>
            <a:ea typeface="微软雅黑" pitchFamily="34" charset="-122"/>
          </a:endParaRPr>
        </a:p>
      </dgm:t>
    </dgm:pt>
    <dgm:pt modelId="{148805D9-3B20-4354-9B5F-299A9F25A3B8}">
      <dgm:prSet phldrT="[文本]" custT="1"/>
      <dgm:spPr/>
      <dgm:t>
        <a:bodyPr/>
        <a:lstStyle/>
        <a:p>
          <a:pPr algn="ctr"/>
          <a:r>
            <a:rPr lang="en-US" altLang="zh-CN" sz="1600" b="1" dirty="0" smtClean="0">
              <a:solidFill>
                <a:schemeClr val="tx1"/>
              </a:solidFill>
              <a:latin typeface="微软雅黑" pitchFamily="34" charset="-122"/>
              <a:ea typeface="微软雅黑" pitchFamily="34" charset="-122"/>
            </a:rPr>
            <a:t>5-30</a:t>
          </a:r>
          <a:endParaRPr lang="zh-CN" altLang="en-US" sz="1600" b="1" dirty="0">
            <a:solidFill>
              <a:schemeClr val="tx1"/>
            </a:solidFill>
            <a:latin typeface="微软雅黑" pitchFamily="34" charset="-122"/>
            <a:ea typeface="微软雅黑" pitchFamily="34" charset="-122"/>
          </a:endParaRPr>
        </a:p>
      </dgm:t>
    </dgm:pt>
    <dgm:pt modelId="{0E98267D-D08E-4CBD-A66B-450827CF28EE}" type="parTrans" cxnId="{D1F8784C-7D6A-4824-ABBF-46A4FC125AB0}">
      <dgm:prSet/>
      <dgm:spPr/>
      <dgm:t>
        <a:bodyPr/>
        <a:lstStyle/>
        <a:p>
          <a:pPr algn="ctr"/>
          <a:endParaRPr lang="zh-CN" altLang="en-US" sz="1600" b="1">
            <a:solidFill>
              <a:schemeClr val="tx1"/>
            </a:solidFill>
            <a:latin typeface="微软雅黑" pitchFamily="34" charset="-122"/>
            <a:ea typeface="微软雅黑" pitchFamily="34" charset="-122"/>
          </a:endParaRPr>
        </a:p>
      </dgm:t>
    </dgm:pt>
    <dgm:pt modelId="{6228F9CE-05E3-422F-AA76-F7CB20F303D9}" type="sibTrans" cxnId="{D1F8784C-7D6A-4824-ABBF-46A4FC125AB0}">
      <dgm:prSet/>
      <dgm:spPr/>
      <dgm:t>
        <a:bodyPr/>
        <a:lstStyle/>
        <a:p>
          <a:pPr algn="ctr"/>
          <a:endParaRPr lang="zh-CN" altLang="en-US" sz="1600" b="1">
            <a:solidFill>
              <a:schemeClr val="tx1"/>
            </a:solidFill>
            <a:latin typeface="微软雅黑" pitchFamily="34" charset="-122"/>
            <a:ea typeface="微软雅黑" pitchFamily="34" charset="-122"/>
          </a:endParaRPr>
        </a:p>
      </dgm:t>
    </dgm:pt>
    <dgm:pt modelId="{A6956A6B-817F-4234-B2DF-C382B40A7607}">
      <dgm:prSet phldrT="[文本]" custT="1"/>
      <dgm:spPr/>
      <dgm:t>
        <a:bodyPr/>
        <a:lstStyle/>
        <a:p>
          <a:pPr algn="ctr"/>
          <a:r>
            <a:rPr lang="zh-CN" altLang="en-US" sz="1600" b="1" dirty="0" smtClean="0">
              <a:solidFill>
                <a:schemeClr val="tx1"/>
              </a:solidFill>
              <a:latin typeface="微软雅黑" pitchFamily="34" charset="-122"/>
              <a:ea typeface="微软雅黑" pitchFamily="34" charset="-122"/>
            </a:rPr>
            <a:t>不需有游戏经验</a:t>
          </a:r>
          <a:endParaRPr lang="zh-CN" altLang="en-US" sz="1600" b="1" dirty="0">
            <a:solidFill>
              <a:schemeClr val="tx1"/>
            </a:solidFill>
            <a:latin typeface="微软雅黑" pitchFamily="34" charset="-122"/>
            <a:ea typeface="微软雅黑" pitchFamily="34" charset="-122"/>
          </a:endParaRPr>
        </a:p>
      </dgm:t>
    </dgm:pt>
    <dgm:pt modelId="{F854B225-B45D-45D4-AB87-2A2C9C47650B}" type="parTrans" cxnId="{19B2E566-B0CB-4B89-8D39-F1D3439588A8}">
      <dgm:prSet/>
      <dgm:spPr/>
      <dgm:t>
        <a:bodyPr/>
        <a:lstStyle/>
        <a:p>
          <a:pPr algn="ctr"/>
          <a:endParaRPr lang="zh-CN" altLang="en-US" sz="1600" b="1">
            <a:solidFill>
              <a:schemeClr val="tx1"/>
            </a:solidFill>
            <a:latin typeface="微软雅黑" pitchFamily="34" charset="-122"/>
            <a:ea typeface="微软雅黑" pitchFamily="34" charset="-122"/>
          </a:endParaRPr>
        </a:p>
      </dgm:t>
    </dgm:pt>
    <dgm:pt modelId="{F7FEF17A-30D4-4267-9944-3D14597CFF2D}" type="sibTrans" cxnId="{19B2E566-B0CB-4B89-8D39-F1D3439588A8}">
      <dgm:prSet/>
      <dgm:spPr/>
      <dgm:t>
        <a:bodyPr/>
        <a:lstStyle/>
        <a:p>
          <a:pPr algn="ctr"/>
          <a:endParaRPr lang="zh-CN" altLang="en-US" sz="1600" b="1">
            <a:solidFill>
              <a:schemeClr val="tx1"/>
            </a:solidFill>
            <a:latin typeface="微软雅黑" pitchFamily="34" charset="-122"/>
            <a:ea typeface="微软雅黑" pitchFamily="34" charset="-122"/>
          </a:endParaRPr>
        </a:p>
      </dgm:t>
    </dgm:pt>
    <dgm:pt modelId="{1366E9A8-E23F-4204-979C-D7653D4F3C82}">
      <dgm:prSet phldrT="[文本]" custT="1"/>
      <dgm:spPr/>
      <dgm:t>
        <a:bodyPr/>
        <a:lstStyle/>
        <a:p>
          <a:pPr algn="ctr"/>
          <a:r>
            <a:rPr lang="zh-CN" altLang="en-US" sz="1600" b="1" dirty="0" smtClean="0">
              <a:solidFill>
                <a:schemeClr val="tx1"/>
              </a:solidFill>
              <a:latin typeface="微软雅黑" pitchFamily="34" charset="-122"/>
              <a:ea typeface="微软雅黑" pitchFamily="34" charset="-122"/>
            </a:rPr>
            <a:t>不限</a:t>
          </a:r>
          <a:endParaRPr lang="zh-CN" altLang="en-US" sz="1600" b="1" dirty="0">
            <a:solidFill>
              <a:schemeClr val="tx1"/>
            </a:solidFill>
            <a:latin typeface="微软雅黑" pitchFamily="34" charset="-122"/>
            <a:ea typeface="微软雅黑" pitchFamily="34" charset="-122"/>
          </a:endParaRPr>
        </a:p>
      </dgm:t>
    </dgm:pt>
    <dgm:pt modelId="{23626CCB-E964-4304-9159-F1CBC9F4A224}" type="parTrans" cxnId="{0CC0B00E-1169-46AC-BCD5-70EEC8F376A8}">
      <dgm:prSet/>
      <dgm:spPr/>
      <dgm:t>
        <a:bodyPr/>
        <a:lstStyle/>
        <a:p>
          <a:pPr algn="ctr"/>
          <a:endParaRPr lang="zh-CN" altLang="en-US" sz="1600" b="1">
            <a:solidFill>
              <a:schemeClr val="tx1"/>
            </a:solidFill>
            <a:latin typeface="微软雅黑" pitchFamily="34" charset="-122"/>
            <a:ea typeface="微软雅黑" pitchFamily="34" charset="-122"/>
          </a:endParaRPr>
        </a:p>
      </dgm:t>
    </dgm:pt>
    <dgm:pt modelId="{FC0C0157-C493-4C51-A306-1C8F30C274C1}" type="sibTrans" cxnId="{0CC0B00E-1169-46AC-BCD5-70EEC8F376A8}">
      <dgm:prSet/>
      <dgm:spPr/>
      <dgm:t>
        <a:bodyPr/>
        <a:lstStyle/>
        <a:p>
          <a:pPr algn="ctr"/>
          <a:endParaRPr lang="zh-CN" altLang="en-US" sz="1600" b="1">
            <a:solidFill>
              <a:schemeClr val="tx1"/>
            </a:solidFill>
            <a:latin typeface="微软雅黑" pitchFamily="34" charset="-122"/>
            <a:ea typeface="微软雅黑" pitchFamily="34" charset="-122"/>
          </a:endParaRPr>
        </a:p>
      </dgm:t>
    </dgm:pt>
    <dgm:pt modelId="{31F6FF0B-506D-4A30-BA65-F5B79049DFDA}">
      <dgm:prSet phldrT="[文本]" custT="1"/>
      <dgm:spPr/>
      <dgm:t>
        <a:bodyPr/>
        <a:lstStyle/>
        <a:p>
          <a:pPr algn="ctr"/>
          <a:r>
            <a:rPr lang="zh-CN" altLang="en-US" sz="1600" b="1" dirty="0" smtClean="0">
              <a:solidFill>
                <a:schemeClr val="tx1"/>
              </a:solidFill>
              <a:latin typeface="微软雅黑" pitchFamily="34" charset="-122"/>
              <a:ea typeface="微软雅黑" pitchFamily="34" charset="-122"/>
            </a:rPr>
            <a:t>休闲娱乐</a:t>
          </a:r>
          <a:endParaRPr lang="zh-CN" altLang="en-US" sz="1600" b="1" dirty="0">
            <a:solidFill>
              <a:schemeClr val="tx1"/>
            </a:solidFill>
            <a:latin typeface="微软雅黑" pitchFamily="34" charset="-122"/>
            <a:ea typeface="微软雅黑" pitchFamily="34" charset="-122"/>
          </a:endParaRPr>
        </a:p>
      </dgm:t>
    </dgm:pt>
    <dgm:pt modelId="{807170D4-9A31-402A-9C25-7F0000887D0A}" type="parTrans" cxnId="{DC4BF0CE-6062-4F98-80B4-991633ADE6B5}">
      <dgm:prSet/>
      <dgm:spPr/>
      <dgm:t>
        <a:bodyPr/>
        <a:lstStyle/>
        <a:p>
          <a:pPr algn="ctr"/>
          <a:endParaRPr lang="zh-CN" altLang="en-US" sz="1600" b="1">
            <a:solidFill>
              <a:schemeClr val="tx1"/>
            </a:solidFill>
            <a:latin typeface="微软雅黑" pitchFamily="34" charset="-122"/>
            <a:ea typeface="微软雅黑" pitchFamily="34" charset="-122"/>
          </a:endParaRPr>
        </a:p>
      </dgm:t>
    </dgm:pt>
    <dgm:pt modelId="{9678B503-226E-44C0-8E4A-05BF3EB2C055}" type="sibTrans" cxnId="{DC4BF0CE-6062-4F98-80B4-991633ADE6B5}">
      <dgm:prSet/>
      <dgm:spPr/>
      <dgm:t>
        <a:bodyPr/>
        <a:lstStyle/>
        <a:p>
          <a:pPr algn="ctr"/>
          <a:endParaRPr lang="zh-CN" altLang="en-US" sz="1600" b="1">
            <a:solidFill>
              <a:schemeClr val="tx1"/>
            </a:solidFill>
            <a:latin typeface="微软雅黑" pitchFamily="34" charset="-122"/>
            <a:ea typeface="微软雅黑" pitchFamily="34" charset="-122"/>
          </a:endParaRPr>
        </a:p>
      </dgm:t>
    </dgm:pt>
    <dgm:pt modelId="{8E005352-B5FD-4B98-A84D-6CE7C8CC6AD3}" type="pres">
      <dgm:prSet presAssocID="{0EA4C452-E48A-426E-88E3-F179D09FE9EE}" presName="cycle" presStyleCnt="0">
        <dgm:presLayoutVars>
          <dgm:dir/>
          <dgm:resizeHandles val="exact"/>
        </dgm:presLayoutVars>
      </dgm:prSet>
      <dgm:spPr/>
      <dgm:t>
        <a:bodyPr/>
        <a:lstStyle/>
        <a:p>
          <a:endParaRPr lang="zh-CN" altLang="en-US"/>
        </a:p>
      </dgm:t>
    </dgm:pt>
    <dgm:pt modelId="{5B8C8742-AD2D-4E8D-B01C-9C201A9F0353}" type="pres">
      <dgm:prSet presAssocID="{0E044C70-6D30-4A01-AE35-1E1A9C653CC2}" presName="node" presStyleLbl="node1" presStyleIdx="0" presStyleCnt="5">
        <dgm:presLayoutVars>
          <dgm:bulletEnabled val="1"/>
        </dgm:presLayoutVars>
      </dgm:prSet>
      <dgm:spPr/>
      <dgm:t>
        <a:bodyPr/>
        <a:lstStyle/>
        <a:p>
          <a:endParaRPr lang="zh-CN" altLang="en-US"/>
        </a:p>
      </dgm:t>
    </dgm:pt>
    <dgm:pt modelId="{6115F4C6-8DED-487A-9839-39368B9C171C}" type="pres">
      <dgm:prSet presAssocID="{39F15467-720F-4F94-BA72-11CDDA588EEA}" presName="sibTrans" presStyleLbl="sibTrans2D1" presStyleIdx="0" presStyleCnt="5"/>
      <dgm:spPr/>
      <dgm:t>
        <a:bodyPr/>
        <a:lstStyle/>
        <a:p>
          <a:endParaRPr lang="zh-CN" altLang="en-US"/>
        </a:p>
      </dgm:t>
    </dgm:pt>
    <dgm:pt modelId="{995A2447-317C-471E-A726-F85C9298D6FC}" type="pres">
      <dgm:prSet presAssocID="{39F15467-720F-4F94-BA72-11CDDA588EEA}" presName="connectorText" presStyleLbl="sibTrans2D1" presStyleIdx="0" presStyleCnt="5"/>
      <dgm:spPr/>
      <dgm:t>
        <a:bodyPr/>
        <a:lstStyle/>
        <a:p>
          <a:endParaRPr lang="zh-CN" altLang="en-US"/>
        </a:p>
      </dgm:t>
    </dgm:pt>
    <dgm:pt modelId="{88C9480A-718C-4306-8174-3865C732AE6D}" type="pres">
      <dgm:prSet presAssocID="{ADB391D2-0E37-4E88-9EDC-19568DAE6268}" presName="node" presStyleLbl="node1" presStyleIdx="1" presStyleCnt="5">
        <dgm:presLayoutVars>
          <dgm:bulletEnabled val="1"/>
        </dgm:presLayoutVars>
      </dgm:prSet>
      <dgm:spPr/>
      <dgm:t>
        <a:bodyPr/>
        <a:lstStyle/>
        <a:p>
          <a:endParaRPr lang="zh-CN" altLang="en-US"/>
        </a:p>
      </dgm:t>
    </dgm:pt>
    <dgm:pt modelId="{28A7C3A2-6101-449A-821C-CEE1B0ACD49E}" type="pres">
      <dgm:prSet presAssocID="{2010EC1E-0E90-410D-8C68-CC4790BB7B51}" presName="sibTrans" presStyleLbl="sibTrans2D1" presStyleIdx="1" presStyleCnt="5"/>
      <dgm:spPr/>
      <dgm:t>
        <a:bodyPr/>
        <a:lstStyle/>
        <a:p>
          <a:endParaRPr lang="zh-CN" altLang="en-US"/>
        </a:p>
      </dgm:t>
    </dgm:pt>
    <dgm:pt modelId="{70E1196D-01BC-4E1D-BF7C-66A355705D5C}" type="pres">
      <dgm:prSet presAssocID="{2010EC1E-0E90-410D-8C68-CC4790BB7B51}" presName="connectorText" presStyleLbl="sibTrans2D1" presStyleIdx="1" presStyleCnt="5"/>
      <dgm:spPr/>
      <dgm:t>
        <a:bodyPr/>
        <a:lstStyle/>
        <a:p>
          <a:endParaRPr lang="zh-CN" altLang="en-US"/>
        </a:p>
      </dgm:t>
    </dgm:pt>
    <dgm:pt modelId="{2846CFD3-35BE-45DE-A947-A9401B09C157}" type="pres">
      <dgm:prSet presAssocID="{E96CC803-A94E-4773-82AB-77108E9AD814}" presName="node" presStyleLbl="node1" presStyleIdx="2" presStyleCnt="5">
        <dgm:presLayoutVars>
          <dgm:bulletEnabled val="1"/>
        </dgm:presLayoutVars>
      </dgm:prSet>
      <dgm:spPr/>
      <dgm:t>
        <a:bodyPr/>
        <a:lstStyle/>
        <a:p>
          <a:endParaRPr lang="zh-CN" altLang="en-US"/>
        </a:p>
      </dgm:t>
    </dgm:pt>
    <dgm:pt modelId="{2C4D840D-3D10-4ADD-ADC8-D3AE68EF4443}" type="pres">
      <dgm:prSet presAssocID="{4CA1CF4E-1D31-4F44-A043-C45B8399F560}" presName="sibTrans" presStyleLbl="sibTrans2D1" presStyleIdx="2" presStyleCnt="5"/>
      <dgm:spPr/>
      <dgm:t>
        <a:bodyPr/>
        <a:lstStyle/>
        <a:p>
          <a:endParaRPr lang="zh-CN" altLang="en-US"/>
        </a:p>
      </dgm:t>
    </dgm:pt>
    <dgm:pt modelId="{D5C4C3C3-FFF3-43E2-A6AD-7DED22A344D8}" type="pres">
      <dgm:prSet presAssocID="{4CA1CF4E-1D31-4F44-A043-C45B8399F560}" presName="connectorText" presStyleLbl="sibTrans2D1" presStyleIdx="2" presStyleCnt="5"/>
      <dgm:spPr/>
      <dgm:t>
        <a:bodyPr/>
        <a:lstStyle/>
        <a:p>
          <a:endParaRPr lang="zh-CN" altLang="en-US"/>
        </a:p>
      </dgm:t>
    </dgm:pt>
    <dgm:pt modelId="{4B272913-3E30-42EF-A2C2-034531088731}" type="pres">
      <dgm:prSet presAssocID="{3E8CD923-7E2D-4078-ADDE-06F3D123F607}" presName="node" presStyleLbl="node1" presStyleIdx="3" presStyleCnt="5">
        <dgm:presLayoutVars>
          <dgm:bulletEnabled val="1"/>
        </dgm:presLayoutVars>
      </dgm:prSet>
      <dgm:spPr/>
      <dgm:t>
        <a:bodyPr/>
        <a:lstStyle/>
        <a:p>
          <a:endParaRPr lang="zh-CN" altLang="en-US"/>
        </a:p>
      </dgm:t>
    </dgm:pt>
    <dgm:pt modelId="{491B411A-EFEF-4176-B29F-62C37C8DC5E8}" type="pres">
      <dgm:prSet presAssocID="{0E330C8C-BEA9-49A3-8430-1DBCF9F0BEC3}" presName="sibTrans" presStyleLbl="sibTrans2D1" presStyleIdx="3" presStyleCnt="5"/>
      <dgm:spPr/>
      <dgm:t>
        <a:bodyPr/>
        <a:lstStyle/>
        <a:p>
          <a:endParaRPr lang="zh-CN" altLang="en-US"/>
        </a:p>
      </dgm:t>
    </dgm:pt>
    <dgm:pt modelId="{3457B829-4973-46B5-B9DF-FBEE3780D63D}" type="pres">
      <dgm:prSet presAssocID="{0E330C8C-BEA9-49A3-8430-1DBCF9F0BEC3}" presName="connectorText" presStyleLbl="sibTrans2D1" presStyleIdx="3" presStyleCnt="5"/>
      <dgm:spPr/>
      <dgm:t>
        <a:bodyPr/>
        <a:lstStyle/>
        <a:p>
          <a:endParaRPr lang="zh-CN" altLang="en-US"/>
        </a:p>
      </dgm:t>
    </dgm:pt>
    <dgm:pt modelId="{5E02DB34-551E-4AC8-8B4A-9291DF70C96E}" type="pres">
      <dgm:prSet presAssocID="{4F05E40E-7CB0-4FAA-91DC-46C7C9F795F8}" presName="node" presStyleLbl="node1" presStyleIdx="4" presStyleCnt="5">
        <dgm:presLayoutVars>
          <dgm:bulletEnabled val="1"/>
        </dgm:presLayoutVars>
      </dgm:prSet>
      <dgm:spPr/>
      <dgm:t>
        <a:bodyPr/>
        <a:lstStyle/>
        <a:p>
          <a:endParaRPr lang="zh-CN" altLang="en-US"/>
        </a:p>
      </dgm:t>
    </dgm:pt>
    <dgm:pt modelId="{03B1C9DA-7BB0-4015-AA23-DB8146DDCC98}" type="pres">
      <dgm:prSet presAssocID="{2AD1BFE8-F1AE-4707-9C06-D0C4974615F2}" presName="sibTrans" presStyleLbl="sibTrans2D1" presStyleIdx="4" presStyleCnt="5"/>
      <dgm:spPr/>
      <dgm:t>
        <a:bodyPr/>
        <a:lstStyle/>
        <a:p>
          <a:endParaRPr lang="zh-CN" altLang="en-US"/>
        </a:p>
      </dgm:t>
    </dgm:pt>
    <dgm:pt modelId="{A985D6AD-4500-4301-BED8-C8A94EB85CF6}" type="pres">
      <dgm:prSet presAssocID="{2AD1BFE8-F1AE-4707-9C06-D0C4974615F2}" presName="connectorText" presStyleLbl="sibTrans2D1" presStyleIdx="4" presStyleCnt="5"/>
      <dgm:spPr/>
      <dgm:t>
        <a:bodyPr/>
        <a:lstStyle/>
        <a:p>
          <a:endParaRPr lang="zh-CN" altLang="en-US"/>
        </a:p>
      </dgm:t>
    </dgm:pt>
  </dgm:ptLst>
  <dgm:cxnLst>
    <dgm:cxn modelId="{37490BEF-CFB9-4495-984D-8CB8F07447D0}" type="presOf" srcId="{2010EC1E-0E90-410D-8C68-CC4790BB7B51}" destId="{70E1196D-01BC-4E1D-BF7C-66A355705D5C}" srcOrd="1" destOrd="0" presId="urn:microsoft.com/office/officeart/2005/8/layout/cycle2"/>
    <dgm:cxn modelId="{19B2E566-B0CB-4B89-8D39-F1D3439588A8}" srcId="{E96CC803-A94E-4773-82AB-77108E9AD814}" destId="{A6956A6B-817F-4234-B2DF-C382B40A7607}" srcOrd="0" destOrd="0" parTransId="{F854B225-B45D-45D4-AB87-2A2C9C47650B}" sibTransId="{F7FEF17A-30D4-4267-9944-3D14597CFF2D}"/>
    <dgm:cxn modelId="{1E2E3DC0-E706-44C3-B171-4192F0DEEC10}" type="presOf" srcId="{0EA4C452-E48A-426E-88E3-F179D09FE9EE}" destId="{8E005352-B5FD-4B98-A84D-6CE7C8CC6AD3}" srcOrd="0" destOrd="0" presId="urn:microsoft.com/office/officeart/2005/8/layout/cycle2"/>
    <dgm:cxn modelId="{F3399EB1-D702-4E6B-92DE-ECBB08FCFBFC}" type="presOf" srcId="{4CA1CF4E-1D31-4F44-A043-C45B8399F560}" destId="{2C4D840D-3D10-4ADD-ADC8-D3AE68EF4443}" srcOrd="0" destOrd="0" presId="urn:microsoft.com/office/officeart/2005/8/layout/cycle2"/>
    <dgm:cxn modelId="{3F105141-766E-4F52-9C83-93467D2DE8C3}" type="presOf" srcId="{31F6FF0B-506D-4A30-BA65-F5B79049DFDA}" destId="{5E02DB34-551E-4AC8-8B4A-9291DF70C96E}" srcOrd="0" destOrd="1" presId="urn:microsoft.com/office/officeart/2005/8/layout/cycle2"/>
    <dgm:cxn modelId="{DC4BF0CE-6062-4F98-80B4-991633ADE6B5}" srcId="{4F05E40E-7CB0-4FAA-91DC-46C7C9F795F8}" destId="{31F6FF0B-506D-4A30-BA65-F5B79049DFDA}" srcOrd="0" destOrd="0" parTransId="{807170D4-9A31-402A-9C25-7F0000887D0A}" sibTransId="{9678B503-226E-44C0-8E4A-05BF3EB2C055}"/>
    <dgm:cxn modelId="{8DA5D431-8E09-465F-AA12-D1B3F79497F6}" srcId="{0EA4C452-E48A-426E-88E3-F179D09FE9EE}" destId="{3E8CD923-7E2D-4078-ADDE-06F3D123F607}" srcOrd="3" destOrd="0" parTransId="{B551A2E3-455C-4E58-8D4D-24AEE4BFFE9B}" sibTransId="{0E330C8C-BEA9-49A3-8430-1DBCF9F0BEC3}"/>
    <dgm:cxn modelId="{AF7AAA53-E54B-40FF-91B8-1FC083AF6775}" type="presOf" srcId="{0E330C8C-BEA9-49A3-8430-1DBCF9F0BEC3}" destId="{491B411A-EFEF-4176-B29F-62C37C8DC5E8}" srcOrd="0" destOrd="0" presId="urn:microsoft.com/office/officeart/2005/8/layout/cycle2"/>
    <dgm:cxn modelId="{65775203-72D7-4531-AEF9-C03DC88B0189}" type="presOf" srcId="{1366E9A8-E23F-4204-979C-D7653D4F3C82}" destId="{4B272913-3E30-42EF-A2C2-034531088731}" srcOrd="0" destOrd="1" presId="urn:microsoft.com/office/officeart/2005/8/layout/cycle2"/>
    <dgm:cxn modelId="{311E09FA-593E-47FE-BA4F-387A49E78145}" type="presOf" srcId="{2AD1BFE8-F1AE-4707-9C06-D0C4974615F2}" destId="{03B1C9DA-7BB0-4015-AA23-DB8146DDCC98}" srcOrd="0" destOrd="0" presId="urn:microsoft.com/office/officeart/2005/8/layout/cycle2"/>
    <dgm:cxn modelId="{8FD904D6-0946-404E-99DD-E92693A8F9B6}" type="presOf" srcId="{3DD2EEF9-408B-46EA-9EE5-5D7B7E0A4737}" destId="{5B8C8742-AD2D-4E8D-B01C-9C201A9F0353}" srcOrd="0" destOrd="1" presId="urn:microsoft.com/office/officeart/2005/8/layout/cycle2"/>
    <dgm:cxn modelId="{13758565-C5B2-4237-9838-EFAF89872795}" srcId="{0EA4C452-E48A-426E-88E3-F179D09FE9EE}" destId="{ADB391D2-0E37-4E88-9EDC-19568DAE6268}" srcOrd="1" destOrd="0" parTransId="{F2913BF2-2F5A-426A-BB33-3AC589C075D0}" sibTransId="{2010EC1E-0E90-410D-8C68-CC4790BB7B51}"/>
    <dgm:cxn modelId="{C6C55F86-6F8A-4AEE-B00F-B6A3D15D2C65}" type="presOf" srcId="{3E8CD923-7E2D-4078-ADDE-06F3D123F607}" destId="{4B272913-3E30-42EF-A2C2-034531088731}" srcOrd="0" destOrd="0" presId="urn:microsoft.com/office/officeart/2005/8/layout/cycle2"/>
    <dgm:cxn modelId="{F0074635-4FDB-4A55-A0CE-13CE4007EC19}" type="presOf" srcId="{E96CC803-A94E-4773-82AB-77108E9AD814}" destId="{2846CFD3-35BE-45DE-A947-A9401B09C157}" srcOrd="0" destOrd="0" presId="urn:microsoft.com/office/officeart/2005/8/layout/cycle2"/>
    <dgm:cxn modelId="{B1C1BB6B-DC08-4379-B243-E2C767AAC324}" srcId="{0E044C70-6D30-4A01-AE35-1E1A9C653CC2}" destId="{3DD2EEF9-408B-46EA-9EE5-5D7B7E0A4737}" srcOrd="0" destOrd="0" parTransId="{DC350807-7949-4733-8CD1-5F4AC8D1DD69}" sibTransId="{9B15E75A-8460-4FE5-A973-CEF3FE0BD0D6}"/>
    <dgm:cxn modelId="{D1D95E36-0A45-4EB5-AAC0-437DA2041384}" type="presOf" srcId="{2AD1BFE8-F1AE-4707-9C06-D0C4974615F2}" destId="{A985D6AD-4500-4301-BED8-C8A94EB85CF6}" srcOrd="1" destOrd="0" presId="urn:microsoft.com/office/officeart/2005/8/layout/cycle2"/>
    <dgm:cxn modelId="{EA090505-6C9F-4972-8E39-E59CACDEF9EC}" type="presOf" srcId="{2010EC1E-0E90-410D-8C68-CC4790BB7B51}" destId="{28A7C3A2-6101-449A-821C-CEE1B0ACD49E}" srcOrd="0" destOrd="0" presId="urn:microsoft.com/office/officeart/2005/8/layout/cycle2"/>
    <dgm:cxn modelId="{7913938B-26A2-40F5-96C7-D81C53AA1A81}" type="presOf" srcId="{148805D9-3B20-4354-9B5F-299A9F25A3B8}" destId="{88C9480A-718C-4306-8174-3865C732AE6D}" srcOrd="0" destOrd="1" presId="urn:microsoft.com/office/officeart/2005/8/layout/cycle2"/>
    <dgm:cxn modelId="{0CC0B00E-1169-46AC-BCD5-70EEC8F376A8}" srcId="{3E8CD923-7E2D-4078-ADDE-06F3D123F607}" destId="{1366E9A8-E23F-4204-979C-D7653D4F3C82}" srcOrd="0" destOrd="0" parTransId="{23626CCB-E964-4304-9159-F1CBC9F4A224}" sibTransId="{FC0C0157-C493-4C51-A306-1C8F30C274C1}"/>
    <dgm:cxn modelId="{D7C25CE3-32C2-4637-B420-35169F10134B}" type="presOf" srcId="{0E044C70-6D30-4A01-AE35-1E1A9C653CC2}" destId="{5B8C8742-AD2D-4E8D-B01C-9C201A9F0353}" srcOrd="0" destOrd="0" presId="urn:microsoft.com/office/officeart/2005/8/layout/cycle2"/>
    <dgm:cxn modelId="{919C0FBC-B334-41CB-A8D3-B598E10407C5}" srcId="{0EA4C452-E48A-426E-88E3-F179D09FE9EE}" destId="{4F05E40E-7CB0-4FAA-91DC-46C7C9F795F8}" srcOrd="4" destOrd="0" parTransId="{DC0BB1AA-2FCB-422A-82AE-3A246C91B10C}" sibTransId="{2AD1BFE8-F1AE-4707-9C06-D0C4974615F2}"/>
    <dgm:cxn modelId="{D9C1B9A5-7381-4152-A06E-31671F2B5D73}" type="presOf" srcId="{4F05E40E-7CB0-4FAA-91DC-46C7C9F795F8}" destId="{5E02DB34-551E-4AC8-8B4A-9291DF70C96E}" srcOrd="0" destOrd="0" presId="urn:microsoft.com/office/officeart/2005/8/layout/cycle2"/>
    <dgm:cxn modelId="{EA800E37-0AB7-4DE0-A5EE-D5BB351DADBD}" type="presOf" srcId="{39F15467-720F-4F94-BA72-11CDDA588EEA}" destId="{6115F4C6-8DED-487A-9839-39368B9C171C}" srcOrd="0" destOrd="0" presId="urn:microsoft.com/office/officeart/2005/8/layout/cycle2"/>
    <dgm:cxn modelId="{DD352A2B-E0BA-4E24-8DEA-114FF36B685A}" type="presOf" srcId="{39F15467-720F-4F94-BA72-11CDDA588EEA}" destId="{995A2447-317C-471E-A726-F85C9298D6FC}" srcOrd="1" destOrd="0" presId="urn:microsoft.com/office/officeart/2005/8/layout/cycle2"/>
    <dgm:cxn modelId="{ADB7A9AD-5E0C-4B37-AF08-53F8FDC0BC64}" srcId="{0EA4C452-E48A-426E-88E3-F179D09FE9EE}" destId="{E96CC803-A94E-4773-82AB-77108E9AD814}" srcOrd="2" destOrd="0" parTransId="{AC412D5A-F734-49B3-B9B8-556221761A02}" sibTransId="{4CA1CF4E-1D31-4F44-A043-C45B8399F560}"/>
    <dgm:cxn modelId="{F38109F4-347A-4C1A-843B-5CB002C51A05}" srcId="{0EA4C452-E48A-426E-88E3-F179D09FE9EE}" destId="{0E044C70-6D30-4A01-AE35-1E1A9C653CC2}" srcOrd="0" destOrd="0" parTransId="{3ED7BD0B-7BC7-474C-9171-5D7B06A0DBA6}" sibTransId="{39F15467-720F-4F94-BA72-11CDDA588EEA}"/>
    <dgm:cxn modelId="{C39C13F7-979D-4817-94F3-C36A5F3F2CDD}" type="presOf" srcId="{A6956A6B-817F-4234-B2DF-C382B40A7607}" destId="{2846CFD3-35BE-45DE-A947-A9401B09C157}" srcOrd="0" destOrd="1" presId="urn:microsoft.com/office/officeart/2005/8/layout/cycle2"/>
    <dgm:cxn modelId="{287BE0EE-A450-46BE-8BEE-675F4D8BFCE0}" type="presOf" srcId="{4CA1CF4E-1D31-4F44-A043-C45B8399F560}" destId="{D5C4C3C3-FFF3-43E2-A6AD-7DED22A344D8}" srcOrd="1" destOrd="0" presId="urn:microsoft.com/office/officeart/2005/8/layout/cycle2"/>
    <dgm:cxn modelId="{33534542-01AF-41B1-8D7D-1D1C84B8AF3E}" type="presOf" srcId="{0E330C8C-BEA9-49A3-8430-1DBCF9F0BEC3}" destId="{3457B829-4973-46B5-B9DF-FBEE3780D63D}" srcOrd="1" destOrd="0" presId="urn:microsoft.com/office/officeart/2005/8/layout/cycle2"/>
    <dgm:cxn modelId="{D1F8784C-7D6A-4824-ABBF-46A4FC125AB0}" srcId="{ADB391D2-0E37-4E88-9EDC-19568DAE6268}" destId="{148805D9-3B20-4354-9B5F-299A9F25A3B8}" srcOrd="0" destOrd="0" parTransId="{0E98267D-D08E-4CBD-A66B-450827CF28EE}" sibTransId="{6228F9CE-05E3-422F-AA76-F7CB20F303D9}"/>
    <dgm:cxn modelId="{73517B07-D15B-431C-9450-A8659DA80D12}" type="presOf" srcId="{ADB391D2-0E37-4E88-9EDC-19568DAE6268}" destId="{88C9480A-718C-4306-8174-3865C732AE6D}" srcOrd="0" destOrd="0" presId="urn:microsoft.com/office/officeart/2005/8/layout/cycle2"/>
    <dgm:cxn modelId="{3FF6ECE5-3AB0-44A7-A0BC-D21CF81970AC}" type="presParOf" srcId="{8E005352-B5FD-4B98-A84D-6CE7C8CC6AD3}" destId="{5B8C8742-AD2D-4E8D-B01C-9C201A9F0353}" srcOrd="0" destOrd="0" presId="urn:microsoft.com/office/officeart/2005/8/layout/cycle2"/>
    <dgm:cxn modelId="{7A8A634E-B0A2-4F28-BC6A-226986F8729C}" type="presParOf" srcId="{8E005352-B5FD-4B98-A84D-6CE7C8CC6AD3}" destId="{6115F4C6-8DED-487A-9839-39368B9C171C}" srcOrd="1" destOrd="0" presId="urn:microsoft.com/office/officeart/2005/8/layout/cycle2"/>
    <dgm:cxn modelId="{F136FB5B-CCE9-43E0-BA72-7C0C3267414B}" type="presParOf" srcId="{6115F4C6-8DED-487A-9839-39368B9C171C}" destId="{995A2447-317C-471E-A726-F85C9298D6FC}" srcOrd="0" destOrd="0" presId="urn:microsoft.com/office/officeart/2005/8/layout/cycle2"/>
    <dgm:cxn modelId="{CFB7F427-4270-43FC-8159-89E9D978BA71}" type="presParOf" srcId="{8E005352-B5FD-4B98-A84D-6CE7C8CC6AD3}" destId="{88C9480A-718C-4306-8174-3865C732AE6D}" srcOrd="2" destOrd="0" presId="urn:microsoft.com/office/officeart/2005/8/layout/cycle2"/>
    <dgm:cxn modelId="{FEBF6B8F-BA10-4379-A25D-228D74A817BC}" type="presParOf" srcId="{8E005352-B5FD-4B98-A84D-6CE7C8CC6AD3}" destId="{28A7C3A2-6101-449A-821C-CEE1B0ACD49E}" srcOrd="3" destOrd="0" presId="urn:microsoft.com/office/officeart/2005/8/layout/cycle2"/>
    <dgm:cxn modelId="{EC45D33B-13A9-4254-BDDA-577F8924F7E2}" type="presParOf" srcId="{28A7C3A2-6101-449A-821C-CEE1B0ACD49E}" destId="{70E1196D-01BC-4E1D-BF7C-66A355705D5C}" srcOrd="0" destOrd="0" presId="urn:microsoft.com/office/officeart/2005/8/layout/cycle2"/>
    <dgm:cxn modelId="{C92A3F89-0390-4501-909F-609044963F6D}" type="presParOf" srcId="{8E005352-B5FD-4B98-A84D-6CE7C8CC6AD3}" destId="{2846CFD3-35BE-45DE-A947-A9401B09C157}" srcOrd="4" destOrd="0" presId="urn:microsoft.com/office/officeart/2005/8/layout/cycle2"/>
    <dgm:cxn modelId="{A18D7721-E2F5-44E3-866E-EB85CA22EF02}" type="presParOf" srcId="{8E005352-B5FD-4B98-A84D-6CE7C8CC6AD3}" destId="{2C4D840D-3D10-4ADD-ADC8-D3AE68EF4443}" srcOrd="5" destOrd="0" presId="urn:microsoft.com/office/officeart/2005/8/layout/cycle2"/>
    <dgm:cxn modelId="{B3862542-A71A-4F94-8E04-D51CC8C275A6}" type="presParOf" srcId="{2C4D840D-3D10-4ADD-ADC8-D3AE68EF4443}" destId="{D5C4C3C3-FFF3-43E2-A6AD-7DED22A344D8}" srcOrd="0" destOrd="0" presId="urn:microsoft.com/office/officeart/2005/8/layout/cycle2"/>
    <dgm:cxn modelId="{2692F278-052A-465C-8E4A-DAADBC126FED}" type="presParOf" srcId="{8E005352-B5FD-4B98-A84D-6CE7C8CC6AD3}" destId="{4B272913-3E30-42EF-A2C2-034531088731}" srcOrd="6" destOrd="0" presId="urn:microsoft.com/office/officeart/2005/8/layout/cycle2"/>
    <dgm:cxn modelId="{C1401860-B409-444E-872F-30DDA1C07DAD}" type="presParOf" srcId="{8E005352-B5FD-4B98-A84D-6CE7C8CC6AD3}" destId="{491B411A-EFEF-4176-B29F-62C37C8DC5E8}" srcOrd="7" destOrd="0" presId="urn:microsoft.com/office/officeart/2005/8/layout/cycle2"/>
    <dgm:cxn modelId="{A7F6E497-13DE-46C6-BF5F-A74647254BF0}" type="presParOf" srcId="{491B411A-EFEF-4176-B29F-62C37C8DC5E8}" destId="{3457B829-4973-46B5-B9DF-FBEE3780D63D}" srcOrd="0" destOrd="0" presId="urn:microsoft.com/office/officeart/2005/8/layout/cycle2"/>
    <dgm:cxn modelId="{A3C2D1EB-F1EC-4A98-84C9-D0A42904483B}" type="presParOf" srcId="{8E005352-B5FD-4B98-A84D-6CE7C8CC6AD3}" destId="{5E02DB34-551E-4AC8-8B4A-9291DF70C96E}" srcOrd="8" destOrd="0" presId="urn:microsoft.com/office/officeart/2005/8/layout/cycle2"/>
    <dgm:cxn modelId="{166870EA-9EAB-4A9C-A1E5-60317D3A492B}" type="presParOf" srcId="{8E005352-B5FD-4B98-A84D-6CE7C8CC6AD3}" destId="{03B1C9DA-7BB0-4015-AA23-DB8146DDCC98}" srcOrd="9" destOrd="0" presId="urn:microsoft.com/office/officeart/2005/8/layout/cycle2"/>
    <dgm:cxn modelId="{EC802275-D030-4AF4-9869-19BC35FD3577}" type="presParOf" srcId="{03B1C9DA-7BB0-4015-AA23-DB8146DDCC98}" destId="{A985D6AD-4500-4301-BED8-C8A94EB85CF6}"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CD4CF-DB0C-40AF-BE53-39F8095DD073}">
      <dsp:nvSpPr>
        <dsp:cNvPr id="0" name=""/>
        <dsp:cNvSpPr/>
      </dsp:nvSpPr>
      <dsp:spPr>
        <a:xfrm>
          <a:off x="0" y="0"/>
          <a:ext cx="6096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A4C91D-5876-4B6F-BCDB-DA8F383AEE85}">
      <dsp:nvSpPr>
        <dsp:cNvPr id="0" name=""/>
        <dsp:cNvSpPr/>
      </dsp:nvSpPr>
      <dsp:spPr>
        <a:xfrm>
          <a:off x="0" y="0"/>
          <a:ext cx="1219200"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lvl="0" algn="l" defTabSz="2667000">
            <a:lnSpc>
              <a:spcPct val="90000"/>
            </a:lnSpc>
            <a:spcBef>
              <a:spcPct val="0"/>
            </a:spcBef>
            <a:spcAft>
              <a:spcPct val="35000"/>
            </a:spcAft>
          </a:pPr>
          <a:r>
            <a:rPr lang="zh-CN" altLang="en-US" sz="6000" kern="1200" dirty="0" smtClean="0">
              <a:solidFill>
                <a:schemeClr val="accent2">
                  <a:lumMod val="75000"/>
                </a:schemeClr>
              </a:solidFill>
              <a:latin typeface="微软雅黑" pitchFamily="34" charset="-122"/>
              <a:ea typeface="微软雅黑" pitchFamily="34" charset="-122"/>
            </a:rPr>
            <a:t>目录</a:t>
          </a:r>
          <a:endParaRPr lang="zh-CN" altLang="en-US" sz="6000" kern="1200" dirty="0">
            <a:solidFill>
              <a:schemeClr val="accent2">
                <a:lumMod val="75000"/>
              </a:schemeClr>
            </a:solidFill>
            <a:latin typeface="微软雅黑" pitchFamily="34" charset="-122"/>
            <a:ea typeface="微软雅黑" pitchFamily="34" charset="-122"/>
          </a:endParaRPr>
        </a:p>
      </dsp:txBody>
      <dsp:txXfrm>
        <a:off x="0" y="0"/>
        <a:ext cx="1219200" cy="4064000"/>
      </dsp:txXfrm>
    </dsp:sp>
    <dsp:sp modelId="{A1E604F9-70B4-4E91-A986-D91E5FE2C1B8}">
      <dsp:nvSpPr>
        <dsp:cNvPr id="0" name=""/>
        <dsp:cNvSpPr/>
      </dsp:nvSpPr>
      <dsp:spPr>
        <a:xfrm>
          <a:off x="1310640" y="31998"/>
          <a:ext cx="4785360" cy="639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zh-CN" altLang="en-US" sz="2300" kern="1200" dirty="0" smtClean="0">
              <a:latin typeface="微软雅黑" pitchFamily="34" charset="-122"/>
              <a:ea typeface="微软雅黑" pitchFamily="34" charset="-122"/>
            </a:rPr>
            <a:t>团队介绍</a:t>
          </a:r>
          <a:endParaRPr lang="zh-CN" altLang="en-US" sz="2300" kern="1200" dirty="0">
            <a:latin typeface="微软雅黑" pitchFamily="34" charset="-122"/>
            <a:ea typeface="微软雅黑" pitchFamily="34" charset="-122"/>
          </a:endParaRPr>
        </a:p>
      </dsp:txBody>
      <dsp:txXfrm>
        <a:off x="1310640" y="31998"/>
        <a:ext cx="4785360" cy="639960"/>
      </dsp:txXfrm>
    </dsp:sp>
    <dsp:sp modelId="{FA101CEF-50E7-4273-ADF3-B8A20C117D23}">
      <dsp:nvSpPr>
        <dsp:cNvPr id="0" name=""/>
        <dsp:cNvSpPr/>
      </dsp:nvSpPr>
      <dsp:spPr>
        <a:xfrm>
          <a:off x="1219199" y="671958"/>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A4E533-BFE5-4A6B-892B-A3CAABE67402}">
      <dsp:nvSpPr>
        <dsp:cNvPr id="0" name=""/>
        <dsp:cNvSpPr/>
      </dsp:nvSpPr>
      <dsp:spPr>
        <a:xfrm>
          <a:off x="1310640" y="703957"/>
          <a:ext cx="4785360" cy="639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zh-CN" altLang="en-US" sz="2300" kern="1200" dirty="0" smtClean="0">
              <a:latin typeface="微软雅黑" pitchFamily="34" charset="-122"/>
              <a:ea typeface="微软雅黑" pitchFamily="34" charset="-122"/>
            </a:rPr>
            <a:t>产品定位</a:t>
          </a:r>
          <a:endParaRPr lang="zh-CN" altLang="en-US" sz="2300" kern="1200" dirty="0">
            <a:latin typeface="微软雅黑" pitchFamily="34" charset="-122"/>
            <a:ea typeface="微软雅黑" pitchFamily="34" charset="-122"/>
          </a:endParaRPr>
        </a:p>
      </dsp:txBody>
      <dsp:txXfrm>
        <a:off x="1310640" y="703957"/>
        <a:ext cx="4785360" cy="639960"/>
      </dsp:txXfrm>
    </dsp:sp>
    <dsp:sp modelId="{409E1256-0AA2-4977-BED4-5182B303B8D4}">
      <dsp:nvSpPr>
        <dsp:cNvPr id="0" name=""/>
        <dsp:cNvSpPr/>
      </dsp:nvSpPr>
      <dsp:spPr>
        <a:xfrm>
          <a:off x="1219199" y="1343917"/>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C221D2-6D57-495F-A684-AECCA8B4F8AB}">
      <dsp:nvSpPr>
        <dsp:cNvPr id="0" name=""/>
        <dsp:cNvSpPr/>
      </dsp:nvSpPr>
      <dsp:spPr>
        <a:xfrm>
          <a:off x="1310640" y="1375916"/>
          <a:ext cx="4785360" cy="639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zh-CN" altLang="en-US" sz="2300" kern="1200" dirty="0" smtClean="0">
              <a:latin typeface="微软雅黑" pitchFamily="34" charset="-122"/>
              <a:ea typeface="微软雅黑" pitchFamily="34" charset="-122"/>
            </a:rPr>
            <a:t>目标用户定位</a:t>
          </a:r>
          <a:endParaRPr lang="zh-CN" altLang="en-US" sz="2300" kern="1200" dirty="0">
            <a:latin typeface="微软雅黑" pitchFamily="34" charset="-122"/>
            <a:ea typeface="微软雅黑" pitchFamily="34" charset="-122"/>
          </a:endParaRPr>
        </a:p>
      </dsp:txBody>
      <dsp:txXfrm>
        <a:off x="1310640" y="1375916"/>
        <a:ext cx="4785360" cy="639960"/>
      </dsp:txXfrm>
    </dsp:sp>
    <dsp:sp modelId="{048A07BC-FE11-4B20-A709-76D4827F0FA8}">
      <dsp:nvSpPr>
        <dsp:cNvPr id="0" name=""/>
        <dsp:cNvSpPr/>
      </dsp:nvSpPr>
      <dsp:spPr>
        <a:xfrm>
          <a:off x="1219199" y="2015876"/>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7DC8B0-3BC8-428C-86C7-FE30DF8009DA}">
      <dsp:nvSpPr>
        <dsp:cNvPr id="0" name=""/>
        <dsp:cNvSpPr/>
      </dsp:nvSpPr>
      <dsp:spPr>
        <a:xfrm>
          <a:off x="1310640" y="2047874"/>
          <a:ext cx="4785360" cy="639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zh-CN" altLang="en-US" sz="2300" kern="1200" dirty="0" smtClean="0">
              <a:latin typeface="微软雅黑" pitchFamily="34" charset="-122"/>
              <a:ea typeface="微软雅黑" pitchFamily="34" charset="-122"/>
            </a:rPr>
            <a:t>美术风格</a:t>
          </a:r>
          <a:endParaRPr lang="zh-CN" altLang="en-US" sz="2300" kern="1200" dirty="0">
            <a:latin typeface="微软雅黑" pitchFamily="34" charset="-122"/>
            <a:ea typeface="微软雅黑" pitchFamily="34" charset="-122"/>
          </a:endParaRPr>
        </a:p>
      </dsp:txBody>
      <dsp:txXfrm>
        <a:off x="1310640" y="2047874"/>
        <a:ext cx="4785360" cy="639960"/>
      </dsp:txXfrm>
    </dsp:sp>
    <dsp:sp modelId="{F0908D79-CE68-41FF-8A01-F65934BFF345}">
      <dsp:nvSpPr>
        <dsp:cNvPr id="0" name=""/>
        <dsp:cNvSpPr/>
      </dsp:nvSpPr>
      <dsp:spPr>
        <a:xfrm>
          <a:off x="1219199" y="2687835"/>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B59136-CAA2-45B3-BE96-BE3262A1AE1A}">
      <dsp:nvSpPr>
        <dsp:cNvPr id="0" name=""/>
        <dsp:cNvSpPr/>
      </dsp:nvSpPr>
      <dsp:spPr>
        <a:xfrm>
          <a:off x="1310640" y="2719833"/>
          <a:ext cx="4785360" cy="639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zh-CN" altLang="en-US" sz="2300" kern="1200" dirty="0" smtClean="0">
              <a:latin typeface="微软雅黑" pitchFamily="34" charset="-122"/>
              <a:ea typeface="微软雅黑" pitchFamily="34" charset="-122"/>
            </a:rPr>
            <a:t>核心玩法和游戏乐趣点介绍</a:t>
          </a:r>
          <a:endParaRPr lang="zh-CN" altLang="en-US" sz="2300" kern="1200" dirty="0">
            <a:latin typeface="微软雅黑" pitchFamily="34" charset="-122"/>
            <a:ea typeface="微软雅黑" pitchFamily="34" charset="-122"/>
          </a:endParaRPr>
        </a:p>
      </dsp:txBody>
      <dsp:txXfrm>
        <a:off x="1310640" y="2719833"/>
        <a:ext cx="4785360" cy="639960"/>
      </dsp:txXfrm>
    </dsp:sp>
    <dsp:sp modelId="{77FFC027-DE63-4B4D-9DCA-85DF96933375}">
      <dsp:nvSpPr>
        <dsp:cNvPr id="0" name=""/>
        <dsp:cNvSpPr/>
      </dsp:nvSpPr>
      <dsp:spPr>
        <a:xfrm>
          <a:off x="1219199" y="3359794"/>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9961DF-A522-425E-B782-42EF6656A8A0}">
      <dsp:nvSpPr>
        <dsp:cNvPr id="0" name=""/>
        <dsp:cNvSpPr/>
      </dsp:nvSpPr>
      <dsp:spPr>
        <a:xfrm>
          <a:off x="1310640" y="3391792"/>
          <a:ext cx="4785360" cy="639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zh-CN" altLang="en-US" sz="2300" kern="1200" dirty="0" smtClean="0">
              <a:latin typeface="微软雅黑" pitchFamily="34" charset="-122"/>
              <a:ea typeface="微软雅黑" pitchFamily="34" charset="-122"/>
            </a:rPr>
            <a:t>游戏创意点说明</a:t>
          </a:r>
          <a:endParaRPr lang="zh-CN" altLang="en-US" sz="2300" kern="1200" dirty="0">
            <a:latin typeface="微软雅黑" pitchFamily="34" charset="-122"/>
            <a:ea typeface="微软雅黑" pitchFamily="34" charset="-122"/>
          </a:endParaRPr>
        </a:p>
      </dsp:txBody>
      <dsp:txXfrm>
        <a:off x="1310640" y="3391792"/>
        <a:ext cx="4785360" cy="639960"/>
      </dsp:txXfrm>
    </dsp:sp>
    <dsp:sp modelId="{728268A7-A294-4273-9085-63283F49B339}">
      <dsp:nvSpPr>
        <dsp:cNvPr id="0" name=""/>
        <dsp:cNvSpPr/>
      </dsp:nvSpPr>
      <dsp:spPr>
        <a:xfrm>
          <a:off x="1219199" y="4031753"/>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E4FE9-F43C-467D-87A9-E169D586EF34}">
      <dsp:nvSpPr>
        <dsp:cNvPr id="0" name=""/>
        <dsp:cNvSpPr/>
      </dsp:nvSpPr>
      <dsp:spPr>
        <a:xfrm>
          <a:off x="587161" y="1435852"/>
          <a:ext cx="1093560" cy="729405"/>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lvl="0" algn="l" defTabSz="533400">
            <a:lnSpc>
              <a:spcPct val="90000"/>
            </a:lnSpc>
            <a:spcBef>
              <a:spcPct val="0"/>
            </a:spcBef>
            <a:spcAft>
              <a:spcPct val="35000"/>
            </a:spcAft>
          </a:pPr>
          <a:r>
            <a:rPr lang="zh-CN" altLang="en-US" sz="1200" kern="1200" dirty="0" smtClean="0">
              <a:latin typeface="微软雅黑" pitchFamily="34" charset="-122"/>
              <a:ea typeface="微软雅黑" pitchFamily="34" charset="-122"/>
            </a:rPr>
            <a:t>姓名 许权威</a:t>
          </a:r>
          <a:endParaRPr lang="zh-CN" altLang="en-US" sz="1200" kern="1200" dirty="0">
            <a:latin typeface="微软雅黑" pitchFamily="34" charset="-122"/>
            <a:ea typeface="微软雅黑" pitchFamily="34" charset="-122"/>
          </a:endParaRPr>
        </a:p>
      </dsp:txBody>
      <dsp:txXfrm>
        <a:off x="762131" y="1435852"/>
        <a:ext cx="918591" cy="729405"/>
      </dsp:txXfrm>
    </dsp:sp>
    <dsp:sp modelId="{F56071B6-6AF8-4CC9-9075-A9412127E53D}">
      <dsp:nvSpPr>
        <dsp:cNvPr id="0" name=""/>
        <dsp:cNvSpPr/>
      </dsp:nvSpPr>
      <dsp:spPr>
        <a:xfrm>
          <a:off x="587161" y="2165257"/>
          <a:ext cx="1093560" cy="729405"/>
        </a:xfrm>
        <a:prstGeom prst="rect">
          <a:avLst/>
        </a:prstGeom>
        <a:solidFill>
          <a:schemeClr val="accent2">
            <a:tint val="40000"/>
            <a:alpha val="90000"/>
            <a:hueOff val="-11026"/>
            <a:satOff val="-4213"/>
            <a:lumOff val="-57"/>
            <a:alphaOff val="0"/>
          </a:schemeClr>
        </a:solidFill>
        <a:ln w="25400" cap="flat" cmpd="sng" algn="ctr">
          <a:solidFill>
            <a:schemeClr val="accent2">
              <a:tint val="40000"/>
              <a:alpha val="90000"/>
              <a:hueOff val="-11026"/>
              <a:satOff val="-4213"/>
              <a:lumOff val="-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lvl="0" algn="l" defTabSz="533400">
            <a:lnSpc>
              <a:spcPct val="90000"/>
            </a:lnSpc>
            <a:spcBef>
              <a:spcPct val="0"/>
            </a:spcBef>
            <a:spcAft>
              <a:spcPct val="35000"/>
            </a:spcAft>
          </a:pPr>
          <a:r>
            <a:rPr lang="zh-CN" altLang="en-US" sz="1200" kern="1200" dirty="0" smtClean="0">
              <a:latin typeface="微软雅黑" pitchFamily="34" charset="-122"/>
              <a:ea typeface="微软雅黑" pitchFamily="34" charset="-122"/>
            </a:rPr>
            <a:t>专业 计算机科学与技术</a:t>
          </a:r>
          <a:endParaRPr lang="zh-CN" altLang="en-US" sz="1200" kern="1200" dirty="0">
            <a:latin typeface="微软雅黑" pitchFamily="34" charset="-122"/>
            <a:ea typeface="微软雅黑" pitchFamily="34" charset="-122"/>
          </a:endParaRPr>
        </a:p>
      </dsp:txBody>
      <dsp:txXfrm>
        <a:off x="762131" y="2165257"/>
        <a:ext cx="918591" cy="729405"/>
      </dsp:txXfrm>
    </dsp:sp>
    <dsp:sp modelId="{0D7C71A8-726A-491B-A56A-D586BEA19A66}">
      <dsp:nvSpPr>
        <dsp:cNvPr id="0" name=""/>
        <dsp:cNvSpPr/>
      </dsp:nvSpPr>
      <dsp:spPr>
        <a:xfrm>
          <a:off x="587161" y="2894662"/>
          <a:ext cx="1093560" cy="729405"/>
        </a:xfrm>
        <a:prstGeom prst="rect">
          <a:avLst/>
        </a:prstGeom>
        <a:solidFill>
          <a:schemeClr val="accent2">
            <a:tint val="40000"/>
            <a:alpha val="90000"/>
            <a:hueOff val="-22051"/>
            <a:satOff val="-8427"/>
            <a:lumOff val="-114"/>
            <a:alphaOff val="0"/>
          </a:schemeClr>
        </a:solidFill>
        <a:ln w="25400" cap="flat" cmpd="sng" algn="ctr">
          <a:solidFill>
            <a:schemeClr val="accent2">
              <a:tint val="40000"/>
              <a:alpha val="90000"/>
              <a:hueOff val="-22051"/>
              <a:satOff val="-8427"/>
              <a:lumOff val="-1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lvl="0" algn="l" defTabSz="533400">
            <a:lnSpc>
              <a:spcPct val="90000"/>
            </a:lnSpc>
            <a:spcBef>
              <a:spcPct val="0"/>
            </a:spcBef>
            <a:spcAft>
              <a:spcPct val="35000"/>
            </a:spcAft>
          </a:pPr>
          <a:r>
            <a:rPr lang="zh-CN" altLang="en-US" sz="1200" kern="1200" dirty="0" smtClean="0">
              <a:latin typeface="微软雅黑" pitchFamily="34" charset="-122"/>
              <a:ea typeface="微软雅黑" pitchFamily="34" charset="-122"/>
            </a:rPr>
            <a:t>特长 产品策划 </a:t>
          </a:r>
          <a:r>
            <a:rPr lang="en-US" altLang="zh-CN" sz="1200" kern="1200" dirty="0" smtClean="0">
              <a:latin typeface="微软雅黑" pitchFamily="34" charset="-122"/>
              <a:ea typeface="微软雅黑" pitchFamily="34" charset="-122"/>
            </a:rPr>
            <a:t>web</a:t>
          </a:r>
          <a:r>
            <a:rPr lang="zh-CN" altLang="en-US" sz="1200" kern="1200" dirty="0" smtClean="0">
              <a:latin typeface="微软雅黑" pitchFamily="34" charset="-122"/>
              <a:ea typeface="微软雅黑" pitchFamily="34" charset="-122"/>
            </a:rPr>
            <a:t>编程</a:t>
          </a:r>
          <a:endParaRPr lang="zh-CN" altLang="en-US" sz="1200" kern="1200" dirty="0">
            <a:latin typeface="微软雅黑" pitchFamily="34" charset="-122"/>
            <a:ea typeface="微软雅黑" pitchFamily="34" charset="-122"/>
          </a:endParaRPr>
        </a:p>
      </dsp:txBody>
      <dsp:txXfrm>
        <a:off x="762131" y="2894662"/>
        <a:ext cx="918591" cy="729405"/>
      </dsp:txXfrm>
    </dsp:sp>
    <dsp:sp modelId="{D1F0BBB7-3F9C-452A-9C34-C1FDAD2B28A6}">
      <dsp:nvSpPr>
        <dsp:cNvPr id="0" name=""/>
        <dsp:cNvSpPr/>
      </dsp:nvSpPr>
      <dsp:spPr>
        <a:xfrm>
          <a:off x="3928" y="1144236"/>
          <a:ext cx="729040" cy="729040"/>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itchFamily="34" charset="-122"/>
              <a:ea typeface="微软雅黑" pitchFamily="34" charset="-122"/>
            </a:rPr>
            <a:t>策划</a:t>
          </a:r>
          <a:endParaRPr lang="zh-CN" altLang="en-US" sz="2000" b="1" kern="1200" dirty="0">
            <a:latin typeface="微软雅黑" pitchFamily="34" charset="-122"/>
            <a:ea typeface="微软雅黑" pitchFamily="34" charset="-122"/>
          </a:endParaRPr>
        </a:p>
      </dsp:txBody>
      <dsp:txXfrm>
        <a:off x="110693" y="1251001"/>
        <a:ext cx="515510" cy="515510"/>
      </dsp:txXfrm>
    </dsp:sp>
    <dsp:sp modelId="{4A710015-E7C8-44AE-AA06-8FD1B479F997}">
      <dsp:nvSpPr>
        <dsp:cNvPr id="0" name=""/>
        <dsp:cNvSpPr/>
      </dsp:nvSpPr>
      <dsp:spPr>
        <a:xfrm>
          <a:off x="2409763" y="1435852"/>
          <a:ext cx="1093560" cy="729405"/>
        </a:xfrm>
        <a:prstGeom prst="rect">
          <a:avLst/>
        </a:prstGeom>
        <a:solidFill>
          <a:schemeClr val="accent2">
            <a:tint val="40000"/>
            <a:alpha val="90000"/>
            <a:hueOff val="-33077"/>
            <a:satOff val="-12640"/>
            <a:lumOff val="-171"/>
            <a:alphaOff val="0"/>
          </a:schemeClr>
        </a:solidFill>
        <a:ln w="25400" cap="flat" cmpd="sng" algn="ctr">
          <a:solidFill>
            <a:schemeClr val="accent2">
              <a:tint val="40000"/>
              <a:alpha val="90000"/>
              <a:hueOff val="-33077"/>
              <a:satOff val="-12640"/>
              <a:lumOff val="-1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lvl="0" algn="l" defTabSz="533400">
            <a:lnSpc>
              <a:spcPct val="90000"/>
            </a:lnSpc>
            <a:spcBef>
              <a:spcPct val="0"/>
            </a:spcBef>
            <a:spcAft>
              <a:spcPct val="35000"/>
            </a:spcAft>
          </a:pPr>
          <a:r>
            <a:rPr lang="zh-CN" altLang="en-US" sz="1200" kern="1200" dirty="0" smtClean="0">
              <a:latin typeface="微软雅黑" pitchFamily="34" charset="-122"/>
              <a:ea typeface="微软雅黑" pitchFamily="34" charset="-122"/>
            </a:rPr>
            <a:t>姓名 </a:t>
          </a:r>
          <a:endParaRPr lang="zh-CN" altLang="en-US" sz="1200" kern="1200" dirty="0">
            <a:latin typeface="微软雅黑" pitchFamily="34" charset="-122"/>
            <a:ea typeface="微软雅黑" pitchFamily="34" charset="-122"/>
          </a:endParaRPr>
        </a:p>
      </dsp:txBody>
      <dsp:txXfrm>
        <a:off x="2584732" y="1435852"/>
        <a:ext cx="918591" cy="729405"/>
      </dsp:txXfrm>
    </dsp:sp>
    <dsp:sp modelId="{766BC4FC-BD45-47DE-9E77-D117438E51AD}">
      <dsp:nvSpPr>
        <dsp:cNvPr id="0" name=""/>
        <dsp:cNvSpPr/>
      </dsp:nvSpPr>
      <dsp:spPr>
        <a:xfrm>
          <a:off x="2409763" y="2165257"/>
          <a:ext cx="1093560" cy="729405"/>
        </a:xfrm>
        <a:prstGeom prst="rect">
          <a:avLst/>
        </a:prstGeom>
        <a:solidFill>
          <a:schemeClr val="accent2">
            <a:tint val="40000"/>
            <a:alpha val="90000"/>
            <a:hueOff val="-44102"/>
            <a:satOff val="-16854"/>
            <a:lumOff val="-228"/>
            <a:alphaOff val="0"/>
          </a:schemeClr>
        </a:solidFill>
        <a:ln w="25400" cap="flat" cmpd="sng" algn="ctr">
          <a:solidFill>
            <a:schemeClr val="accent2">
              <a:tint val="40000"/>
              <a:alpha val="90000"/>
              <a:hueOff val="-44102"/>
              <a:satOff val="-16854"/>
              <a:lumOff val="-2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lvl="0" algn="l" defTabSz="533400">
            <a:lnSpc>
              <a:spcPct val="90000"/>
            </a:lnSpc>
            <a:spcBef>
              <a:spcPct val="0"/>
            </a:spcBef>
            <a:spcAft>
              <a:spcPct val="35000"/>
            </a:spcAft>
          </a:pPr>
          <a:r>
            <a:rPr lang="zh-CN" altLang="en-US" sz="1200" kern="1200" dirty="0" smtClean="0">
              <a:latin typeface="微软雅黑" pitchFamily="34" charset="-122"/>
              <a:ea typeface="微软雅黑" pitchFamily="34" charset="-122"/>
            </a:rPr>
            <a:t>专业</a:t>
          </a:r>
          <a:endParaRPr lang="zh-CN" altLang="en-US" sz="1200" kern="1200" dirty="0">
            <a:latin typeface="微软雅黑" pitchFamily="34" charset="-122"/>
            <a:ea typeface="微软雅黑" pitchFamily="34" charset="-122"/>
          </a:endParaRPr>
        </a:p>
      </dsp:txBody>
      <dsp:txXfrm>
        <a:off x="2584732" y="2165257"/>
        <a:ext cx="918591" cy="729405"/>
      </dsp:txXfrm>
    </dsp:sp>
    <dsp:sp modelId="{FD4B7C66-CCDE-4076-9983-85080584CC83}">
      <dsp:nvSpPr>
        <dsp:cNvPr id="0" name=""/>
        <dsp:cNvSpPr/>
      </dsp:nvSpPr>
      <dsp:spPr>
        <a:xfrm>
          <a:off x="2409763" y="2894662"/>
          <a:ext cx="1093560" cy="729405"/>
        </a:xfrm>
        <a:prstGeom prst="rect">
          <a:avLst/>
        </a:prstGeom>
        <a:solidFill>
          <a:schemeClr val="accent2">
            <a:tint val="40000"/>
            <a:alpha val="90000"/>
            <a:hueOff val="-55128"/>
            <a:satOff val="-21067"/>
            <a:lumOff val="-285"/>
            <a:alphaOff val="0"/>
          </a:schemeClr>
        </a:solidFill>
        <a:ln w="25400" cap="flat" cmpd="sng" algn="ctr">
          <a:solidFill>
            <a:schemeClr val="accent2">
              <a:tint val="40000"/>
              <a:alpha val="90000"/>
              <a:hueOff val="-55128"/>
              <a:satOff val="-21067"/>
              <a:lumOff val="-2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lvl="0" algn="l" defTabSz="533400">
            <a:lnSpc>
              <a:spcPct val="90000"/>
            </a:lnSpc>
            <a:spcBef>
              <a:spcPct val="0"/>
            </a:spcBef>
            <a:spcAft>
              <a:spcPct val="35000"/>
            </a:spcAft>
          </a:pPr>
          <a:r>
            <a:rPr lang="zh-CN" altLang="en-US" sz="1200" kern="1200" dirty="0" smtClean="0">
              <a:latin typeface="微软雅黑" pitchFamily="34" charset="-122"/>
              <a:ea typeface="微软雅黑" pitchFamily="34" charset="-122"/>
            </a:rPr>
            <a:t>特长</a:t>
          </a:r>
          <a:endParaRPr lang="zh-CN" altLang="en-US" sz="1200" kern="1200" dirty="0">
            <a:latin typeface="微软雅黑" pitchFamily="34" charset="-122"/>
            <a:ea typeface="微软雅黑" pitchFamily="34" charset="-122"/>
          </a:endParaRPr>
        </a:p>
      </dsp:txBody>
      <dsp:txXfrm>
        <a:off x="2584732" y="2894662"/>
        <a:ext cx="918591" cy="729405"/>
      </dsp:txXfrm>
    </dsp:sp>
    <dsp:sp modelId="{9E07B418-3803-425E-B864-DD81706807CB}">
      <dsp:nvSpPr>
        <dsp:cNvPr id="0" name=""/>
        <dsp:cNvSpPr/>
      </dsp:nvSpPr>
      <dsp:spPr>
        <a:xfrm>
          <a:off x="1826530" y="1144236"/>
          <a:ext cx="729040" cy="729040"/>
        </a:xfrm>
        <a:prstGeom prst="ellipse">
          <a:avLst/>
        </a:prstGeom>
        <a:solidFill>
          <a:schemeClr val="accent2">
            <a:hueOff val="142856"/>
            <a:satOff val="-16031"/>
            <a:lumOff val="274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itchFamily="34" charset="-122"/>
              <a:ea typeface="微软雅黑" pitchFamily="34" charset="-122"/>
            </a:rPr>
            <a:t>程序</a:t>
          </a:r>
          <a:endParaRPr lang="zh-CN" altLang="en-US" sz="2000" b="1" kern="1200" dirty="0">
            <a:latin typeface="微软雅黑" pitchFamily="34" charset="-122"/>
            <a:ea typeface="微软雅黑" pitchFamily="34" charset="-122"/>
          </a:endParaRPr>
        </a:p>
      </dsp:txBody>
      <dsp:txXfrm>
        <a:off x="1933295" y="1251001"/>
        <a:ext cx="515510" cy="515510"/>
      </dsp:txXfrm>
    </dsp:sp>
    <dsp:sp modelId="{55773147-43B4-4792-AB4E-168D99DF0E3C}">
      <dsp:nvSpPr>
        <dsp:cNvPr id="0" name=""/>
        <dsp:cNvSpPr/>
      </dsp:nvSpPr>
      <dsp:spPr>
        <a:xfrm>
          <a:off x="4232364" y="1435852"/>
          <a:ext cx="1093560" cy="729405"/>
        </a:xfrm>
        <a:prstGeom prst="rect">
          <a:avLst/>
        </a:prstGeom>
        <a:solidFill>
          <a:schemeClr val="accent2">
            <a:tint val="40000"/>
            <a:alpha val="90000"/>
            <a:hueOff val="-66154"/>
            <a:satOff val="-25281"/>
            <a:lumOff val="-342"/>
            <a:alphaOff val="0"/>
          </a:schemeClr>
        </a:solidFill>
        <a:ln w="25400" cap="flat" cmpd="sng" algn="ctr">
          <a:solidFill>
            <a:schemeClr val="accent2">
              <a:tint val="40000"/>
              <a:alpha val="90000"/>
              <a:hueOff val="-66154"/>
              <a:satOff val="-25281"/>
              <a:lumOff val="-3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lvl="0" algn="l" defTabSz="533400">
            <a:lnSpc>
              <a:spcPct val="90000"/>
            </a:lnSpc>
            <a:spcBef>
              <a:spcPct val="0"/>
            </a:spcBef>
            <a:spcAft>
              <a:spcPct val="35000"/>
            </a:spcAft>
          </a:pPr>
          <a:r>
            <a:rPr lang="zh-CN" altLang="en-US" sz="1200" kern="1200" dirty="0" smtClean="0">
              <a:latin typeface="微软雅黑" pitchFamily="34" charset="-122"/>
              <a:ea typeface="微软雅黑" pitchFamily="34" charset="-122"/>
            </a:rPr>
            <a:t>姓名</a:t>
          </a:r>
          <a:endParaRPr lang="zh-CN" altLang="en-US" sz="1200" kern="1200" dirty="0">
            <a:latin typeface="微软雅黑" pitchFamily="34" charset="-122"/>
            <a:ea typeface="微软雅黑" pitchFamily="34" charset="-122"/>
          </a:endParaRPr>
        </a:p>
      </dsp:txBody>
      <dsp:txXfrm>
        <a:off x="4407334" y="1435852"/>
        <a:ext cx="918591" cy="729405"/>
      </dsp:txXfrm>
    </dsp:sp>
    <dsp:sp modelId="{1D44AA6B-1492-4601-BD13-B9C15E38DB53}">
      <dsp:nvSpPr>
        <dsp:cNvPr id="0" name=""/>
        <dsp:cNvSpPr/>
      </dsp:nvSpPr>
      <dsp:spPr>
        <a:xfrm>
          <a:off x="4232364" y="2165257"/>
          <a:ext cx="1093560" cy="729405"/>
        </a:xfrm>
        <a:prstGeom prst="rect">
          <a:avLst/>
        </a:prstGeom>
        <a:solidFill>
          <a:schemeClr val="accent2">
            <a:tint val="40000"/>
            <a:alpha val="90000"/>
            <a:hueOff val="-77179"/>
            <a:satOff val="-29494"/>
            <a:lumOff val="-399"/>
            <a:alphaOff val="0"/>
          </a:schemeClr>
        </a:solidFill>
        <a:ln w="25400" cap="flat" cmpd="sng" algn="ctr">
          <a:solidFill>
            <a:schemeClr val="accent2">
              <a:tint val="40000"/>
              <a:alpha val="90000"/>
              <a:hueOff val="-77179"/>
              <a:satOff val="-29494"/>
              <a:lumOff val="-3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lvl="0" algn="l" defTabSz="533400">
            <a:lnSpc>
              <a:spcPct val="90000"/>
            </a:lnSpc>
            <a:spcBef>
              <a:spcPct val="0"/>
            </a:spcBef>
            <a:spcAft>
              <a:spcPct val="35000"/>
            </a:spcAft>
          </a:pPr>
          <a:r>
            <a:rPr lang="zh-CN" altLang="en-US" sz="1200" kern="1200" dirty="0" smtClean="0">
              <a:latin typeface="微软雅黑" pitchFamily="34" charset="-122"/>
              <a:ea typeface="微软雅黑" pitchFamily="34" charset="-122"/>
            </a:rPr>
            <a:t>专业</a:t>
          </a:r>
          <a:endParaRPr lang="zh-CN" altLang="en-US" sz="1200" kern="1200" dirty="0">
            <a:latin typeface="微软雅黑" pitchFamily="34" charset="-122"/>
            <a:ea typeface="微软雅黑" pitchFamily="34" charset="-122"/>
          </a:endParaRPr>
        </a:p>
      </dsp:txBody>
      <dsp:txXfrm>
        <a:off x="4407334" y="2165257"/>
        <a:ext cx="918591" cy="729405"/>
      </dsp:txXfrm>
    </dsp:sp>
    <dsp:sp modelId="{8D2093A0-0F9B-4798-98A0-7194ABEAE013}">
      <dsp:nvSpPr>
        <dsp:cNvPr id="0" name=""/>
        <dsp:cNvSpPr/>
      </dsp:nvSpPr>
      <dsp:spPr>
        <a:xfrm>
          <a:off x="4232364" y="2894662"/>
          <a:ext cx="1093560" cy="729405"/>
        </a:xfrm>
        <a:prstGeom prst="rect">
          <a:avLst/>
        </a:prstGeom>
        <a:solidFill>
          <a:schemeClr val="accent2">
            <a:tint val="40000"/>
            <a:alpha val="90000"/>
            <a:hueOff val="-88205"/>
            <a:satOff val="-33708"/>
            <a:lumOff val="-456"/>
            <a:alphaOff val="0"/>
          </a:schemeClr>
        </a:solidFill>
        <a:ln w="25400" cap="flat" cmpd="sng" algn="ctr">
          <a:solidFill>
            <a:schemeClr val="accent2">
              <a:tint val="40000"/>
              <a:alpha val="90000"/>
              <a:hueOff val="-88205"/>
              <a:satOff val="-33708"/>
              <a:lumOff val="-4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lvl="0" algn="l" defTabSz="533400">
            <a:lnSpc>
              <a:spcPct val="90000"/>
            </a:lnSpc>
            <a:spcBef>
              <a:spcPct val="0"/>
            </a:spcBef>
            <a:spcAft>
              <a:spcPct val="35000"/>
            </a:spcAft>
          </a:pPr>
          <a:r>
            <a:rPr lang="zh-CN" altLang="en-US" sz="1200" kern="1200" dirty="0" smtClean="0">
              <a:latin typeface="微软雅黑" pitchFamily="34" charset="-122"/>
              <a:ea typeface="微软雅黑" pitchFamily="34" charset="-122"/>
            </a:rPr>
            <a:t>特长</a:t>
          </a:r>
          <a:endParaRPr lang="zh-CN" altLang="en-US" sz="1200" kern="1200" dirty="0">
            <a:latin typeface="微软雅黑" pitchFamily="34" charset="-122"/>
            <a:ea typeface="微软雅黑" pitchFamily="34" charset="-122"/>
          </a:endParaRPr>
        </a:p>
      </dsp:txBody>
      <dsp:txXfrm>
        <a:off x="4407334" y="2894662"/>
        <a:ext cx="918591" cy="729405"/>
      </dsp:txXfrm>
    </dsp:sp>
    <dsp:sp modelId="{1BDD03D9-BD8A-4814-9260-43FE32EBFB75}">
      <dsp:nvSpPr>
        <dsp:cNvPr id="0" name=""/>
        <dsp:cNvSpPr/>
      </dsp:nvSpPr>
      <dsp:spPr>
        <a:xfrm>
          <a:off x="3649132" y="1144236"/>
          <a:ext cx="729040" cy="729040"/>
        </a:xfrm>
        <a:prstGeom prst="ellipse">
          <a:avLst/>
        </a:prstGeom>
        <a:solidFill>
          <a:schemeClr val="accent2">
            <a:hueOff val="285712"/>
            <a:satOff val="-32061"/>
            <a:lumOff val="549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itchFamily="34" charset="-122"/>
              <a:ea typeface="微软雅黑" pitchFamily="34" charset="-122"/>
            </a:rPr>
            <a:t>美术</a:t>
          </a:r>
          <a:endParaRPr lang="zh-CN" altLang="en-US" sz="2000" b="1" kern="1200" dirty="0">
            <a:latin typeface="微软雅黑" pitchFamily="34" charset="-122"/>
            <a:ea typeface="微软雅黑" pitchFamily="34" charset="-122"/>
          </a:endParaRPr>
        </a:p>
      </dsp:txBody>
      <dsp:txXfrm>
        <a:off x="3755897" y="1251001"/>
        <a:ext cx="515510" cy="515510"/>
      </dsp:txXfrm>
    </dsp:sp>
    <dsp:sp modelId="{2421DB2A-3D9A-42FB-A598-EB77C28DBA0F}">
      <dsp:nvSpPr>
        <dsp:cNvPr id="0" name=""/>
        <dsp:cNvSpPr/>
      </dsp:nvSpPr>
      <dsp:spPr>
        <a:xfrm>
          <a:off x="6054966" y="1435852"/>
          <a:ext cx="1093560" cy="729405"/>
        </a:xfrm>
        <a:prstGeom prst="rect">
          <a:avLst/>
        </a:prstGeom>
        <a:solidFill>
          <a:schemeClr val="accent2">
            <a:tint val="40000"/>
            <a:alpha val="90000"/>
            <a:hueOff val="-99230"/>
            <a:satOff val="-37921"/>
            <a:lumOff val="-513"/>
            <a:alphaOff val="0"/>
          </a:schemeClr>
        </a:solidFill>
        <a:ln w="25400" cap="flat" cmpd="sng" algn="ctr">
          <a:solidFill>
            <a:schemeClr val="accent2">
              <a:tint val="40000"/>
              <a:alpha val="90000"/>
              <a:hueOff val="-99230"/>
              <a:satOff val="-37921"/>
              <a:lumOff val="-513"/>
              <a:alphaOff val="0"/>
            </a:schemeClr>
          </a:solidFill>
          <a:prstDash val="solid"/>
        </a:ln>
        <a:effectLst/>
      </dsp:spPr>
      <dsp:style>
        <a:lnRef idx="2">
          <a:scrgbClr r="0" g="0" b="0"/>
        </a:lnRef>
        <a:fillRef idx="1">
          <a:scrgbClr r="0" g="0" b="0"/>
        </a:fillRef>
        <a:effectRef idx="0">
          <a:scrgbClr r="0" g="0" b="0"/>
        </a:effectRef>
        <a:fontRef idx="minor"/>
      </dsp:style>
    </dsp:sp>
    <dsp:sp modelId="{17B24341-F69F-499E-978A-59BCDCDBB2F6}">
      <dsp:nvSpPr>
        <dsp:cNvPr id="0" name=""/>
        <dsp:cNvSpPr/>
      </dsp:nvSpPr>
      <dsp:spPr>
        <a:xfrm>
          <a:off x="5471733" y="1144236"/>
          <a:ext cx="729040" cy="729040"/>
        </a:xfrm>
        <a:prstGeom prst="ellipse">
          <a:avLst/>
        </a:prstGeom>
        <a:solidFill>
          <a:schemeClr val="accent2">
            <a:hueOff val="428568"/>
            <a:satOff val="-48092"/>
            <a:lumOff val="823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altLang="zh-CN" sz="2000" b="1" kern="1200" dirty="0" smtClean="0">
              <a:latin typeface="微软雅黑" pitchFamily="34" charset="-122"/>
              <a:ea typeface="微软雅黑" pitchFamily="34" charset="-122"/>
            </a:rPr>
            <a:t>……</a:t>
          </a:r>
          <a:endParaRPr lang="zh-CN" altLang="en-US" sz="2000" b="1" kern="1200" dirty="0">
            <a:latin typeface="微软雅黑" pitchFamily="34" charset="-122"/>
            <a:ea typeface="微软雅黑" pitchFamily="34" charset="-122"/>
          </a:endParaRPr>
        </a:p>
      </dsp:txBody>
      <dsp:txXfrm>
        <a:off x="5578498" y="1251001"/>
        <a:ext cx="515510" cy="5155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12B27-1C2A-4564-A70F-E8F98B594917}">
      <dsp:nvSpPr>
        <dsp:cNvPr id="0" name=""/>
        <dsp:cNvSpPr/>
      </dsp:nvSpPr>
      <dsp:spPr>
        <a:xfrm>
          <a:off x="0" y="0"/>
          <a:ext cx="6096000" cy="1934765"/>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zh-CN" altLang="en-US" sz="2200" kern="1200" dirty="0" smtClean="0">
              <a:solidFill>
                <a:schemeClr val="tx1"/>
              </a:solidFill>
              <a:latin typeface="微软雅黑" pitchFamily="34" charset="-122"/>
              <a:ea typeface="微软雅黑" pitchFamily="34" charset="-122"/>
            </a:rPr>
            <a:t>定位</a:t>
          </a:r>
          <a:endParaRPr lang="zh-CN" altLang="en-US" sz="2200" kern="1200" dirty="0">
            <a:solidFill>
              <a:schemeClr val="tx1"/>
            </a:solidFill>
            <a:latin typeface="微软雅黑" pitchFamily="34" charset="-122"/>
            <a:ea typeface="微软雅黑" pitchFamily="34" charset="-122"/>
          </a:endParaRPr>
        </a:p>
        <a:p>
          <a:pPr marL="171450" lvl="1" indent="-171450" algn="l" defTabSz="755650">
            <a:lnSpc>
              <a:spcPct val="90000"/>
            </a:lnSpc>
            <a:spcBef>
              <a:spcPct val="0"/>
            </a:spcBef>
            <a:spcAft>
              <a:spcPct val="15000"/>
            </a:spcAft>
            <a:buChar char="••"/>
          </a:pPr>
          <a:r>
            <a:rPr lang="en-US" altLang="zh-CN" sz="1700" kern="1200" dirty="0" smtClean="0">
              <a:solidFill>
                <a:schemeClr val="tx1"/>
              </a:solidFill>
              <a:latin typeface="微软雅黑" pitchFamily="34" charset="-122"/>
              <a:ea typeface="微软雅黑" pitchFamily="34" charset="-122"/>
            </a:rPr>
            <a:t>80</a:t>
          </a:r>
          <a:r>
            <a:rPr lang="zh-CN" altLang="en-US" sz="1700" kern="1200" dirty="0" smtClean="0">
              <a:solidFill>
                <a:schemeClr val="tx1"/>
              </a:solidFill>
              <a:latin typeface="微软雅黑" pitchFamily="34" charset="-122"/>
              <a:ea typeface="微软雅黑" pitchFamily="34" charset="-122"/>
            </a:rPr>
            <a:t>，</a:t>
          </a:r>
          <a:r>
            <a:rPr lang="en-US" altLang="zh-CN" sz="1700" kern="1200" dirty="0" smtClean="0">
              <a:solidFill>
                <a:schemeClr val="tx1"/>
              </a:solidFill>
              <a:latin typeface="微软雅黑" pitchFamily="34" charset="-122"/>
              <a:ea typeface="微软雅黑" pitchFamily="34" charset="-122"/>
            </a:rPr>
            <a:t>90</a:t>
          </a:r>
          <a:r>
            <a:rPr lang="zh-CN" altLang="en-US" sz="1700" kern="1200" dirty="0" smtClean="0">
              <a:solidFill>
                <a:schemeClr val="tx1"/>
              </a:solidFill>
              <a:latin typeface="微软雅黑" pitchFamily="34" charset="-122"/>
              <a:ea typeface="微软雅黑" pitchFamily="34" charset="-122"/>
            </a:rPr>
            <a:t>后</a:t>
          </a:r>
          <a:endParaRPr lang="zh-CN" altLang="en-US" sz="1700" kern="1200" dirty="0">
            <a:solidFill>
              <a:schemeClr val="tx1"/>
            </a:solidFill>
            <a:latin typeface="微软雅黑" pitchFamily="34" charset="-122"/>
            <a:ea typeface="微软雅黑" pitchFamily="34" charset="-122"/>
          </a:endParaRPr>
        </a:p>
        <a:p>
          <a:pPr marL="171450" lvl="1" indent="-171450" algn="l" defTabSz="755650">
            <a:lnSpc>
              <a:spcPct val="90000"/>
            </a:lnSpc>
            <a:spcBef>
              <a:spcPct val="0"/>
            </a:spcBef>
            <a:spcAft>
              <a:spcPct val="15000"/>
            </a:spcAft>
            <a:buChar char="••"/>
          </a:pPr>
          <a:r>
            <a:rPr lang="en-US" altLang="zh-CN" sz="1700" kern="1200" dirty="0" smtClean="0">
              <a:solidFill>
                <a:schemeClr val="tx1"/>
              </a:solidFill>
              <a:latin typeface="微软雅黑" pitchFamily="34" charset="-122"/>
              <a:ea typeface="微软雅黑" pitchFamily="34" charset="-122"/>
            </a:rPr>
            <a:t>00</a:t>
          </a:r>
          <a:r>
            <a:rPr lang="zh-CN" altLang="en-US" sz="1700" kern="1200" dirty="0" smtClean="0">
              <a:solidFill>
                <a:schemeClr val="tx1"/>
              </a:solidFill>
              <a:latin typeface="微软雅黑" pitchFamily="34" charset="-122"/>
              <a:ea typeface="微软雅黑" pitchFamily="34" charset="-122"/>
            </a:rPr>
            <a:t>后</a:t>
          </a:r>
          <a:endParaRPr lang="zh-CN" altLang="en-US" sz="1700" kern="1200" dirty="0">
            <a:solidFill>
              <a:schemeClr val="tx1"/>
            </a:solidFill>
            <a:latin typeface="微软雅黑" pitchFamily="34" charset="-122"/>
            <a:ea typeface="微软雅黑" pitchFamily="34" charset="-122"/>
          </a:endParaRPr>
        </a:p>
      </dsp:txBody>
      <dsp:txXfrm>
        <a:off x="1412676" y="0"/>
        <a:ext cx="4683323" cy="1934765"/>
      </dsp:txXfrm>
    </dsp:sp>
    <dsp:sp modelId="{99810355-5D7F-416D-92C2-5E43A45FB617}">
      <dsp:nvSpPr>
        <dsp:cNvPr id="0" name=""/>
        <dsp:cNvSpPr/>
      </dsp:nvSpPr>
      <dsp:spPr>
        <a:xfrm>
          <a:off x="193476" y="193476"/>
          <a:ext cx="1219200" cy="154781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4000" r="-54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F424C8B-B334-4A4D-9548-55DB716A5B74}">
      <dsp:nvSpPr>
        <dsp:cNvPr id="0" name=""/>
        <dsp:cNvSpPr/>
      </dsp:nvSpPr>
      <dsp:spPr>
        <a:xfrm>
          <a:off x="0" y="2128242"/>
          <a:ext cx="6096000" cy="1934765"/>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zh-CN" altLang="en-US" sz="2200" kern="1200" dirty="0" smtClean="0">
              <a:solidFill>
                <a:schemeClr val="tx1"/>
              </a:solidFill>
              <a:latin typeface="微软雅黑" pitchFamily="34" charset="-122"/>
              <a:ea typeface="微软雅黑" pitchFamily="34" charset="-122"/>
            </a:rPr>
            <a:t>目的</a:t>
          </a:r>
          <a:endParaRPr lang="zh-CN" altLang="en-US" sz="2200" kern="1200" dirty="0">
            <a:solidFill>
              <a:schemeClr val="tx1"/>
            </a:solidFill>
            <a:latin typeface="微软雅黑" pitchFamily="34" charset="-122"/>
            <a:ea typeface="微软雅黑" pitchFamily="34" charset="-122"/>
          </a:endParaRPr>
        </a:p>
        <a:p>
          <a:pPr marL="171450" lvl="1" indent="-171450" algn="l" defTabSz="755650">
            <a:lnSpc>
              <a:spcPct val="90000"/>
            </a:lnSpc>
            <a:spcBef>
              <a:spcPct val="0"/>
            </a:spcBef>
            <a:spcAft>
              <a:spcPct val="15000"/>
            </a:spcAft>
            <a:buChar char="••"/>
          </a:pPr>
          <a:r>
            <a:rPr lang="zh-CN" altLang="en-US" sz="1700" kern="1200" dirty="0" smtClean="0">
              <a:solidFill>
                <a:schemeClr val="tx1"/>
              </a:solidFill>
              <a:latin typeface="微软雅黑" pitchFamily="34" charset="-122"/>
              <a:ea typeface="微软雅黑" pitchFamily="34" charset="-122"/>
            </a:rPr>
            <a:t>重拾回忆</a:t>
          </a:r>
          <a:endParaRPr lang="zh-CN" altLang="en-US" sz="1700" kern="1200" dirty="0">
            <a:solidFill>
              <a:schemeClr val="tx1"/>
            </a:solidFill>
            <a:latin typeface="微软雅黑" pitchFamily="34" charset="-122"/>
            <a:ea typeface="微软雅黑" pitchFamily="34" charset="-122"/>
          </a:endParaRPr>
        </a:p>
        <a:p>
          <a:pPr marL="171450" lvl="1" indent="-171450" algn="l" defTabSz="755650">
            <a:lnSpc>
              <a:spcPct val="90000"/>
            </a:lnSpc>
            <a:spcBef>
              <a:spcPct val="0"/>
            </a:spcBef>
            <a:spcAft>
              <a:spcPct val="15000"/>
            </a:spcAft>
            <a:buChar char="••"/>
          </a:pPr>
          <a:r>
            <a:rPr lang="zh-CN" altLang="en-US" sz="1700" kern="1200" dirty="0" smtClean="0">
              <a:solidFill>
                <a:schemeClr val="tx1"/>
              </a:solidFill>
              <a:latin typeface="微软雅黑" pitchFamily="34" charset="-122"/>
              <a:ea typeface="微软雅黑" pitchFamily="34" charset="-122"/>
            </a:rPr>
            <a:t>休闲娱乐</a:t>
          </a:r>
          <a:endParaRPr lang="zh-CN" altLang="en-US" sz="1700" kern="1200" dirty="0">
            <a:solidFill>
              <a:schemeClr val="tx1"/>
            </a:solidFill>
            <a:latin typeface="微软雅黑" pitchFamily="34" charset="-122"/>
            <a:ea typeface="微软雅黑" pitchFamily="34" charset="-122"/>
          </a:endParaRPr>
        </a:p>
        <a:p>
          <a:pPr marL="171450" lvl="1" indent="-171450" algn="l" defTabSz="755650">
            <a:lnSpc>
              <a:spcPct val="90000"/>
            </a:lnSpc>
            <a:spcBef>
              <a:spcPct val="0"/>
            </a:spcBef>
            <a:spcAft>
              <a:spcPct val="15000"/>
            </a:spcAft>
            <a:buChar char="••"/>
          </a:pPr>
          <a:r>
            <a:rPr lang="zh-CN" altLang="en-US" sz="1700" kern="1200" dirty="0" smtClean="0">
              <a:solidFill>
                <a:schemeClr val="tx1"/>
              </a:solidFill>
              <a:latin typeface="微软雅黑" pitchFamily="34" charset="-122"/>
              <a:ea typeface="微软雅黑" pitchFamily="34" charset="-122"/>
            </a:rPr>
            <a:t>再次风靡全球</a:t>
          </a:r>
          <a:endParaRPr lang="zh-CN" altLang="en-US" sz="1700" kern="1200" dirty="0">
            <a:solidFill>
              <a:schemeClr val="tx1"/>
            </a:solidFill>
            <a:latin typeface="微软雅黑" pitchFamily="34" charset="-122"/>
            <a:ea typeface="微软雅黑" pitchFamily="34" charset="-122"/>
          </a:endParaRPr>
        </a:p>
      </dsp:txBody>
      <dsp:txXfrm>
        <a:off x="1412676" y="2128242"/>
        <a:ext cx="4683323" cy="1934765"/>
      </dsp:txXfrm>
    </dsp:sp>
    <dsp:sp modelId="{B8253215-C360-48FA-BFFE-2273B8B3E3F2}">
      <dsp:nvSpPr>
        <dsp:cNvPr id="0" name=""/>
        <dsp:cNvSpPr/>
      </dsp:nvSpPr>
      <dsp:spPr>
        <a:xfrm>
          <a:off x="193476" y="2321718"/>
          <a:ext cx="1219200" cy="154781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4000" r="-54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8C8742-AD2D-4E8D-B01C-9C201A9F0353}">
      <dsp:nvSpPr>
        <dsp:cNvPr id="0" name=""/>
        <dsp:cNvSpPr/>
      </dsp:nvSpPr>
      <dsp:spPr>
        <a:xfrm>
          <a:off x="2434828" y="401"/>
          <a:ext cx="1226343" cy="1226343"/>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chemeClr val="tx1"/>
              </a:solidFill>
              <a:latin typeface="微软雅黑" pitchFamily="34" charset="-122"/>
              <a:ea typeface="微软雅黑" pitchFamily="34" charset="-122"/>
            </a:rPr>
            <a:t>性别</a:t>
          </a:r>
          <a:endParaRPr lang="zh-CN" altLang="en-US" sz="1600" b="1" kern="1200" dirty="0">
            <a:solidFill>
              <a:schemeClr val="tx1"/>
            </a:solidFill>
            <a:latin typeface="微软雅黑" pitchFamily="34" charset="-122"/>
            <a:ea typeface="微软雅黑" pitchFamily="34" charset="-122"/>
          </a:endParaRPr>
        </a:p>
        <a:p>
          <a:pPr marL="171450" lvl="1" indent="-171450" algn="ctr" defTabSz="711200">
            <a:lnSpc>
              <a:spcPct val="90000"/>
            </a:lnSpc>
            <a:spcBef>
              <a:spcPct val="0"/>
            </a:spcBef>
            <a:spcAft>
              <a:spcPct val="15000"/>
            </a:spcAft>
            <a:buChar char="••"/>
          </a:pPr>
          <a:r>
            <a:rPr lang="zh-CN" altLang="en-US" sz="1600" b="1" kern="1200" dirty="0" smtClean="0">
              <a:solidFill>
                <a:schemeClr val="tx1"/>
              </a:solidFill>
              <a:latin typeface="微软雅黑" pitchFamily="34" charset="-122"/>
              <a:ea typeface="微软雅黑" pitchFamily="34" charset="-122"/>
            </a:rPr>
            <a:t>男女皆宜</a:t>
          </a:r>
          <a:endParaRPr lang="zh-CN" altLang="en-US" sz="1600" b="1" kern="1200" dirty="0">
            <a:solidFill>
              <a:schemeClr val="tx1"/>
            </a:solidFill>
            <a:latin typeface="微软雅黑" pitchFamily="34" charset="-122"/>
            <a:ea typeface="微软雅黑" pitchFamily="34" charset="-122"/>
          </a:endParaRPr>
        </a:p>
      </dsp:txBody>
      <dsp:txXfrm>
        <a:off x="2614422" y="179995"/>
        <a:ext cx="867155" cy="867155"/>
      </dsp:txXfrm>
    </dsp:sp>
    <dsp:sp modelId="{6115F4C6-8DED-487A-9839-39368B9C171C}">
      <dsp:nvSpPr>
        <dsp:cNvPr id="0" name=""/>
        <dsp:cNvSpPr/>
      </dsp:nvSpPr>
      <dsp:spPr>
        <a:xfrm rot="2160000">
          <a:off x="3622675" y="942976"/>
          <a:ext cx="327092" cy="413891"/>
        </a:xfrm>
        <a:prstGeom prst="rightArrow">
          <a:avLst>
            <a:gd name="adj1" fmla="val 60000"/>
            <a:gd name="adj2" fmla="val 5000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solidFill>
              <a:schemeClr val="tx1"/>
            </a:solidFill>
            <a:latin typeface="微软雅黑" pitchFamily="34" charset="-122"/>
            <a:ea typeface="微软雅黑" pitchFamily="34" charset="-122"/>
          </a:endParaRPr>
        </a:p>
      </dsp:txBody>
      <dsp:txXfrm>
        <a:off x="3632045" y="996915"/>
        <a:ext cx="228964" cy="248335"/>
      </dsp:txXfrm>
    </dsp:sp>
    <dsp:sp modelId="{88C9480A-718C-4306-8174-3865C732AE6D}">
      <dsp:nvSpPr>
        <dsp:cNvPr id="0" name=""/>
        <dsp:cNvSpPr/>
      </dsp:nvSpPr>
      <dsp:spPr>
        <a:xfrm>
          <a:off x="3926250" y="1083982"/>
          <a:ext cx="1226343" cy="1226343"/>
        </a:xfrm>
        <a:prstGeom prst="ellipse">
          <a:avLst/>
        </a:prstGeom>
        <a:solidFill>
          <a:schemeClr val="accent4">
            <a:hueOff val="-514289"/>
            <a:satOff val="-1422"/>
            <a:lumOff val="88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chemeClr val="tx1"/>
              </a:solidFill>
              <a:latin typeface="微软雅黑" pitchFamily="34" charset="-122"/>
              <a:ea typeface="微软雅黑" pitchFamily="34" charset="-122"/>
            </a:rPr>
            <a:t>年龄</a:t>
          </a:r>
          <a:endParaRPr lang="zh-CN" altLang="en-US" sz="1600" b="1" kern="1200" dirty="0">
            <a:solidFill>
              <a:schemeClr val="tx1"/>
            </a:solidFill>
            <a:latin typeface="微软雅黑" pitchFamily="34" charset="-122"/>
            <a:ea typeface="微软雅黑" pitchFamily="34" charset="-122"/>
          </a:endParaRPr>
        </a:p>
        <a:p>
          <a:pPr marL="171450" lvl="1" indent="-171450" algn="ctr" defTabSz="711200">
            <a:lnSpc>
              <a:spcPct val="90000"/>
            </a:lnSpc>
            <a:spcBef>
              <a:spcPct val="0"/>
            </a:spcBef>
            <a:spcAft>
              <a:spcPct val="15000"/>
            </a:spcAft>
            <a:buChar char="••"/>
          </a:pPr>
          <a:r>
            <a:rPr lang="en-US" altLang="zh-CN" sz="1600" b="1" kern="1200" dirty="0" smtClean="0">
              <a:solidFill>
                <a:schemeClr val="tx1"/>
              </a:solidFill>
              <a:latin typeface="微软雅黑" pitchFamily="34" charset="-122"/>
              <a:ea typeface="微软雅黑" pitchFamily="34" charset="-122"/>
            </a:rPr>
            <a:t>5-30</a:t>
          </a:r>
          <a:endParaRPr lang="zh-CN" altLang="en-US" sz="1600" b="1" kern="1200" dirty="0">
            <a:solidFill>
              <a:schemeClr val="tx1"/>
            </a:solidFill>
            <a:latin typeface="微软雅黑" pitchFamily="34" charset="-122"/>
            <a:ea typeface="微软雅黑" pitchFamily="34" charset="-122"/>
          </a:endParaRPr>
        </a:p>
      </dsp:txBody>
      <dsp:txXfrm>
        <a:off x="4105844" y="1263576"/>
        <a:ext cx="867155" cy="867155"/>
      </dsp:txXfrm>
    </dsp:sp>
    <dsp:sp modelId="{28A7C3A2-6101-449A-821C-CEE1B0ACD49E}">
      <dsp:nvSpPr>
        <dsp:cNvPr id="0" name=""/>
        <dsp:cNvSpPr/>
      </dsp:nvSpPr>
      <dsp:spPr>
        <a:xfrm rot="6480000">
          <a:off x="4093900" y="2358041"/>
          <a:ext cx="327092" cy="413891"/>
        </a:xfrm>
        <a:prstGeom prst="rightArrow">
          <a:avLst>
            <a:gd name="adj1" fmla="val 60000"/>
            <a:gd name="adj2" fmla="val 50000"/>
          </a:avLst>
        </a:prstGeom>
        <a:solidFill>
          <a:schemeClr val="accent4">
            <a:hueOff val="-514289"/>
            <a:satOff val="-1422"/>
            <a:lumOff val="883"/>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solidFill>
              <a:schemeClr val="tx1"/>
            </a:solidFill>
            <a:latin typeface="微软雅黑" pitchFamily="34" charset="-122"/>
            <a:ea typeface="微软雅黑" pitchFamily="34" charset="-122"/>
          </a:endParaRPr>
        </a:p>
      </dsp:txBody>
      <dsp:txXfrm rot="10800000">
        <a:off x="4158126" y="2394156"/>
        <a:ext cx="228964" cy="248335"/>
      </dsp:txXfrm>
    </dsp:sp>
    <dsp:sp modelId="{2846CFD3-35BE-45DE-A947-A9401B09C157}">
      <dsp:nvSpPr>
        <dsp:cNvPr id="0" name=""/>
        <dsp:cNvSpPr/>
      </dsp:nvSpPr>
      <dsp:spPr>
        <a:xfrm>
          <a:off x="3356577" y="2837255"/>
          <a:ext cx="1226343" cy="1226343"/>
        </a:xfrm>
        <a:prstGeom prst="ellipse">
          <a:avLst/>
        </a:prstGeom>
        <a:solidFill>
          <a:schemeClr val="accent4">
            <a:hueOff val="-1028579"/>
            <a:satOff val="-2845"/>
            <a:lumOff val="176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chemeClr val="tx1"/>
              </a:solidFill>
              <a:latin typeface="微软雅黑" pitchFamily="34" charset="-122"/>
              <a:ea typeface="微软雅黑" pitchFamily="34" charset="-122"/>
            </a:rPr>
            <a:t>游戏经历</a:t>
          </a:r>
          <a:endParaRPr lang="zh-CN" altLang="en-US" sz="1600" b="1" kern="1200" dirty="0">
            <a:solidFill>
              <a:schemeClr val="tx1"/>
            </a:solidFill>
            <a:latin typeface="微软雅黑" pitchFamily="34" charset="-122"/>
            <a:ea typeface="微软雅黑" pitchFamily="34" charset="-122"/>
          </a:endParaRPr>
        </a:p>
        <a:p>
          <a:pPr marL="171450" lvl="1" indent="-171450" algn="ctr" defTabSz="711200">
            <a:lnSpc>
              <a:spcPct val="90000"/>
            </a:lnSpc>
            <a:spcBef>
              <a:spcPct val="0"/>
            </a:spcBef>
            <a:spcAft>
              <a:spcPct val="15000"/>
            </a:spcAft>
            <a:buChar char="••"/>
          </a:pPr>
          <a:r>
            <a:rPr lang="zh-CN" altLang="en-US" sz="1600" b="1" kern="1200" dirty="0" smtClean="0">
              <a:solidFill>
                <a:schemeClr val="tx1"/>
              </a:solidFill>
              <a:latin typeface="微软雅黑" pitchFamily="34" charset="-122"/>
              <a:ea typeface="微软雅黑" pitchFamily="34" charset="-122"/>
            </a:rPr>
            <a:t>不需有游戏经验</a:t>
          </a:r>
          <a:endParaRPr lang="zh-CN" altLang="en-US" sz="1600" b="1" kern="1200" dirty="0">
            <a:solidFill>
              <a:schemeClr val="tx1"/>
            </a:solidFill>
            <a:latin typeface="微软雅黑" pitchFamily="34" charset="-122"/>
            <a:ea typeface="微软雅黑" pitchFamily="34" charset="-122"/>
          </a:endParaRPr>
        </a:p>
      </dsp:txBody>
      <dsp:txXfrm>
        <a:off x="3536171" y="3016849"/>
        <a:ext cx="867155" cy="867155"/>
      </dsp:txXfrm>
    </dsp:sp>
    <dsp:sp modelId="{2C4D840D-3D10-4ADD-ADC8-D3AE68EF4443}">
      <dsp:nvSpPr>
        <dsp:cNvPr id="0" name=""/>
        <dsp:cNvSpPr/>
      </dsp:nvSpPr>
      <dsp:spPr>
        <a:xfrm rot="10800000">
          <a:off x="2893711" y="3243481"/>
          <a:ext cx="327092" cy="413891"/>
        </a:xfrm>
        <a:prstGeom prst="rightArrow">
          <a:avLst>
            <a:gd name="adj1" fmla="val 60000"/>
            <a:gd name="adj2" fmla="val 50000"/>
          </a:avLst>
        </a:prstGeom>
        <a:solidFill>
          <a:schemeClr val="accent4">
            <a:hueOff val="-1028579"/>
            <a:satOff val="-2845"/>
            <a:lumOff val="1765"/>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solidFill>
              <a:schemeClr val="tx1"/>
            </a:solidFill>
            <a:latin typeface="微软雅黑" pitchFamily="34" charset="-122"/>
            <a:ea typeface="微软雅黑" pitchFamily="34" charset="-122"/>
          </a:endParaRPr>
        </a:p>
      </dsp:txBody>
      <dsp:txXfrm rot="10800000">
        <a:off x="2991839" y="3326259"/>
        <a:ext cx="228964" cy="248335"/>
      </dsp:txXfrm>
    </dsp:sp>
    <dsp:sp modelId="{4B272913-3E30-42EF-A2C2-034531088731}">
      <dsp:nvSpPr>
        <dsp:cNvPr id="0" name=""/>
        <dsp:cNvSpPr/>
      </dsp:nvSpPr>
      <dsp:spPr>
        <a:xfrm>
          <a:off x="1513078" y="2837255"/>
          <a:ext cx="1226343" cy="1226343"/>
        </a:xfrm>
        <a:prstGeom prst="ellipse">
          <a:avLst/>
        </a:prstGeom>
        <a:solidFill>
          <a:schemeClr val="accent4">
            <a:hueOff val="-1542868"/>
            <a:satOff val="-4267"/>
            <a:lumOff val="264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chemeClr val="tx1"/>
              </a:solidFill>
              <a:latin typeface="微软雅黑" pitchFamily="34" charset="-122"/>
              <a:ea typeface="微软雅黑" pitchFamily="34" charset="-122"/>
            </a:rPr>
            <a:t>收入</a:t>
          </a:r>
          <a:endParaRPr lang="zh-CN" altLang="en-US" sz="1600" b="1" kern="1200" dirty="0">
            <a:solidFill>
              <a:schemeClr val="tx1"/>
            </a:solidFill>
            <a:latin typeface="微软雅黑" pitchFamily="34" charset="-122"/>
            <a:ea typeface="微软雅黑" pitchFamily="34" charset="-122"/>
          </a:endParaRPr>
        </a:p>
        <a:p>
          <a:pPr marL="171450" lvl="1" indent="-171450" algn="ctr" defTabSz="711200">
            <a:lnSpc>
              <a:spcPct val="90000"/>
            </a:lnSpc>
            <a:spcBef>
              <a:spcPct val="0"/>
            </a:spcBef>
            <a:spcAft>
              <a:spcPct val="15000"/>
            </a:spcAft>
            <a:buChar char="••"/>
          </a:pPr>
          <a:r>
            <a:rPr lang="zh-CN" altLang="en-US" sz="1600" b="1" kern="1200" dirty="0" smtClean="0">
              <a:solidFill>
                <a:schemeClr val="tx1"/>
              </a:solidFill>
              <a:latin typeface="微软雅黑" pitchFamily="34" charset="-122"/>
              <a:ea typeface="微软雅黑" pitchFamily="34" charset="-122"/>
            </a:rPr>
            <a:t>不限</a:t>
          </a:r>
          <a:endParaRPr lang="zh-CN" altLang="en-US" sz="1600" b="1" kern="1200" dirty="0">
            <a:solidFill>
              <a:schemeClr val="tx1"/>
            </a:solidFill>
            <a:latin typeface="微软雅黑" pitchFamily="34" charset="-122"/>
            <a:ea typeface="微软雅黑" pitchFamily="34" charset="-122"/>
          </a:endParaRPr>
        </a:p>
      </dsp:txBody>
      <dsp:txXfrm>
        <a:off x="1692672" y="3016849"/>
        <a:ext cx="867155" cy="867155"/>
      </dsp:txXfrm>
    </dsp:sp>
    <dsp:sp modelId="{491B411A-EFEF-4176-B29F-62C37C8DC5E8}">
      <dsp:nvSpPr>
        <dsp:cNvPr id="0" name=""/>
        <dsp:cNvSpPr/>
      </dsp:nvSpPr>
      <dsp:spPr>
        <a:xfrm rot="15120000">
          <a:off x="1680728" y="2375649"/>
          <a:ext cx="327092" cy="413891"/>
        </a:xfrm>
        <a:prstGeom prst="rightArrow">
          <a:avLst>
            <a:gd name="adj1" fmla="val 60000"/>
            <a:gd name="adj2" fmla="val 50000"/>
          </a:avLst>
        </a:prstGeom>
        <a:solidFill>
          <a:schemeClr val="accent4">
            <a:hueOff val="-1542868"/>
            <a:satOff val="-4267"/>
            <a:lumOff val="2648"/>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solidFill>
              <a:schemeClr val="tx1"/>
            </a:solidFill>
            <a:latin typeface="微软雅黑" pitchFamily="34" charset="-122"/>
            <a:ea typeface="微软雅黑" pitchFamily="34" charset="-122"/>
          </a:endParaRPr>
        </a:p>
      </dsp:txBody>
      <dsp:txXfrm rot="10800000">
        <a:off x="1744954" y="2505090"/>
        <a:ext cx="228964" cy="248335"/>
      </dsp:txXfrm>
    </dsp:sp>
    <dsp:sp modelId="{5E02DB34-551E-4AC8-8B4A-9291DF70C96E}">
      <dsp:nvSpPr>
        <dsp:cNvPr id="0" name=""/>
        <dsp:cNvSpPr/>
      </dsp:nvSpPr>
      <dsp:spPr>
        <a:xfrm>
          <a:off x="943405" y="1083982"/>
          <a:ext cx="1226343" cy="1226343"/>
        </a:xfrm>
        <a:prstGeom prst="ellipse">
          <a:avLst/>
        </a:prstGeom>
        <a:solidFill>
          <a:schemeClr val="accent4">
            <a:hueOff val="-2057158"/>
            <a:satOff val="-5690"/>
            <a:lumOff val="353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chemeClr val="tx1"/>
              </a:solidFill>
              <a:latin typeface="微软雅黑" pitchFamily="34" charset="-122"/>
              <a:ea typeface="微软雅黑" pitchFamily="34" charset="-122"/>
            </a:rPr>
            <a:t>偏好</a:t>
          </a:r>
          <a:endParaRPr lang="zh-CN" altLang="en-US" sz="1600" b="1" kern="1200" dirty="0">
            <a:solidFill>
              <a:schemeClr val="tx1"/>
            </a:solidFill>
            <a:latin typeface="微软雅黑" pitchFamily="34" charset="-122"/>
            <a:ea typeface="微软雅黑" pitchFamily="34" charset="-122"/>
          </a:endParaRPr>
        </a:p>
        <a:p>
          <a:pPr marL="171450" lvl="1" indent="-171450" algn="ctr" defTabSz="711200">
            <a:lnSpc>
              <a:spcPct val="90000"/>
            </a:lnSpc>
            <a:spcBef>
              <a:spcPct val="0"/>
            </a:spcBef>
            <a:spcAft>
              <a:spcPct val="15000"/>
            </a:spcAft>
            <a:buChar char="••"/>
          </a:pPr>
          <a:r>
            <a:rPr lang="zh-CN" altLang="en-US" sz="1600" b="1" kern="1200" dirty="0" smtClean="0">
              <a:solidFill>
                <a:schemeClr val="tx1"/>
              </a:solidFill>
              <a:latin typeface="微软雅黑" pitchFamily="34" charset="-122"/>
              <a:ea typeface="微软雅黑" pitchFamily="34" charset="-122"/>
            </a:rPr>
            <a:t>休闲娱乐</a:t>
          </a:r>
          <a:endParaRPr lang="zh-CN" altLang="en-US" sz="1600" b="1" kern="1200" dirty="0">
            <a:solidFill>
              <a:schemeClr val="tx1"/>
            </a:solidFill>
            <a:latin typeface="微软雅黑" pitchFamily="34" charset="-122"/>
            <a:ea typeface="微软雅黑" pitchFamily="34" charset="-122"/>
          </a:endParaRPr>
        </a:p>
      </dsp:txBody>
      <dsp:txXfrm>
        <a:off x="1122999" y="1263576"/>
        <a:ext cx="867155" cy="867155"/>
      </dsp:txXfrm>
    </dsp:sp>
    <dsp:sp modelId="{03B1C9DA-7BB0-4015-AA23-DB8146DDCC98}">
      <dsp:nvSpPr>
        <dsp:cNvPr id="0" name=""/>
        <dsp:cNvSpPr/>
      </dsp:nvSpPr>
      <dsp:spPr>
        <a:xfrm rot="19440000">
          <a:off x="2131253" y="953859"/>
          <a:ext cx="327092" cy="413891"/>
        </a:xfrm>
        <a:prstGeom prst="rightArrow">
          <a:avLst>
            <a:gd name="adj1" fmla="val 60000"/>
            <a:gd name="adj2" fmla="val 50000"/>
          </a:avLst>
        </a:prstGeom>
        <a:solidFill>
          <a:schemeClr val="accent4">
            <a:hueOff val="-2057158"/>
            <a:satOff val="-5690"/>
            <a:lumOff val="353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solidFill>
              <a:schemeClr val="tx1"/>
            </a:solidFill>
            <a:latin typeface="微软雅黑" pitchFamily="34" charset="-122"/>
            <a:ea typeface="微软雅黑" pitchFamily="34" charset="-122"/>
          </a:endParaRPr>
        </a:p>
      </dsp:txBody>
      <dsp:txXfrm>
        <a:off x="2140623" y="1065476"/>
        <a:ext cx="228964" cy="2483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B115E-1C6A-4302-B43C-EACBD9DFD52D}" type="datetimeFigureOut">
              <a:rPr lang="zh-CN" altLang="en-US" smtClean="0"/>
              <a:t>2014/11/9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5D3173-30F0-4909-B792-74EAD4F8A979}" type="slidenum">
              <a:rPr lang="zh-CN" altLang="en-US" smtClean="0"/>
              <a:t>‹#›</a:t>
            </a:fld>
            <a:endParaRPr lang="zh-CN" altLang="en-US"/>
          </a:p>
        </p:txBody>
      </p:sp>
    </p:spTree>
    <p:extLst>
      <p:ext uri="{BB962C8B-B14F-4D97-AF65-F5344CB8AC3E}">
        <p14:creationId xmlns:p14="http://schemas.microsoft.com/office/powerpoint/2010/main" val="3008157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b="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35D3173-30F0-4909-B792-74EAD4F8A979}" type="slidenum">
              <a:rPr lang="zh-CN" altLang="en-US" smtClean="0"/>
              <a:t>3</a:t>
            </a:fld>
            <a:endParaRPr lang="zh-CN" altLang="en-US"/>
          </a:p>
        </p:txBody>
      </p:sp>
    </p:spTree>
    <p:extLst>
      <p:ext uri="{BB962C8B-B14F-4D97-AF65-F5344CB8AC3E}">
        <p14:creationId xmlns:p14="http://schemas.microsoft.com/office/powerpoint/2010/main" val="772286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0" kern="1200" dirty="0" smtClean="0">
                <a:solidFill>
                  <a:schemeClr val="tx1"/>
                </a:solidFill>
                <a:effectLst/>
                <a:latin typeface="+mn-lt"/>
                <a:ea typeface="+mn-ea"/>
                <a:cs typeface="+mn-cs"/>
              </a:rPr>
              <a:t>横版方形地图，中间为指定场景（如办公室、学校等），游戏主角刷新在</a:t>
            </a:r>
            <a:r>
              <a:rPr lang="en-US" altLang="zh-CN" sz="1200" b="0" kern="1200" dirty="0" smtClean="0">
                <a:solidFill>
                  <a:schemeClr val="tx1"/>
                </a:solidFill>
                <a:effectLst/>
                <a:latin typeface="+mn-lt"/>
                <a:ea typeface="+mn-ea"/>
                <a:cs typeface="+mn-cs"/>
              </a:rPr>
              <a:t>XX</a:t>
            </a:r>
            <a:r>
              <a:rPr lang="zh-CN" altLang="zh-CN" sz="1200" b="0" kern="1200" dirty="0" smtClean="0">
                <a:solidFill>
                  <a:schemeClr val="tx1"/>
                </a:solidFill>
                <a:effectLst/>
                <a:latin typeface="+mn-lt"/>
                <a:ea typeface="+mn-ea"/>
                <a:cs typeface="+mn-cs"/>
              </a:rPr>
              <a:t>旁边，屏幕边缘四周刷怪</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0" kern="1200" dirty="0" smtClean="0">
                <a:solidFill>
                  <a:schemeClr val="tx1"/>
                </a:solidFill>
                <a:effectLst/>
                <a:latin typeface="+mn-lt"/>
                <a:ea typeface="+mn-ea"/>
                <a:cs typeface="+mn-cs"/>
              </a:rPr>
              <a:t>游戏开始，黑白动画背景</a:t>
            </a:r>
            <a:r>
              <a:rPr lang="en-US" altLang="zh-CN" sz="1200" b="0" kern="1200" dirty="0" smtClean="0">
                <a:solidFill>
                  <a:schemeClr val="tx1"/>
                </a:solidFill>
                <a:effectLst/>
                <a:latin typeface="+mn-lt"/>
                <a:ea typeface="+mn-ea"/>
                <a:cs typeface="+mn-cs"/>
              </a:rPr>
              <a:t>+</a:t>
            </a:r>
            <a:r>
              <a:rPr lang="zh-CN" altLang="zh-CN" sz="1200" b="0" kern="1200" dirty="0" smtClean="0">
                <a:solidFill>
                  <a:schemeClr val="tx1"/>
                </a:solidFill>
                <a:effectLst/>
                <a:latin typeface="+mn-lt"/>
                <a:ea typeface="+mn-ea"/>
                <a:cs typeface="+mn-cs"/>
              </a:rPr>
              <a:t>文字显示</a:t>
            </a:r>
            <a:r>
              <a:rPr lang="en-US" altLang="zh-CN" sz="1200" b="0" kern="1200" dirty="0" smtClean="0">
                <a:solidFill>
                  <a:schemeClr val="tx1"/>
                </a:solidFill>
                <a:effectLst/>
                <a:latin typeface="+mn-lt"/>
                <a:ea typeface="+mn-ea"/>
                <a:cs typeface="+mn-cs"/>
              </a:rPr>
              <a:t>”*********************”</a:t>
            </a:r>
            <a:r>
              <a:rPr lang="zh-CN" altLang="zh-CN" sz="1200" b="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535D3173-30F0-4909-B792-74EAD4F8A979}" type="slidenum">
              <a:rPr lang="zh-CN" altLang="en-US" smtClean="0"/>
              <a:t>4</a:t>
            </a:fld>
            <a:endParaRPr lang="zh-CN" altLang="en-US"/>
          </a:p>
        </p:txBody>
      </p:sp>
    </p:spTree>
    <p:extLst>
      <p:ext uri="{BB962C8B-B14F-4D97-AF65-F5344CB8AC3E}">
        <p14:creationId xmlns:p14="http://schemas.microsoft.com/office/powerpoint/2010/main" val="76532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b="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35D3173-30F0-4909-B792-74EAD4F8A979}" type="slidenum">
              <a:rPr lang="zh-CN" altLang="en-US" smtClean="0"/>
              <a:t>5</a:t>
            </a:fld>
            <a:endParaRPr lang="zh-CN" altLang="en-US"/>
          </a:p>
        </p:txBody>
      </p:sp>
    </p:spTree>
    <p:extLst>
      <p:ext uri="{BB962C8B-B14F-4D97-AF65-F5344CB8AC3E}">
        <p14:creationId xmlns:p14="http://schemas.microsoft.com/office/powerpoint/2010/main" val="77228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b="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35D3173-30F0-4909-B792-74EAD4F8A979}" type="slidenum">
              <a:rPr lang="zh-CN" altLang="en-US" smtClean="0"/>
              <a:t>6</a:t>
            </a:fld>
            <a:endParaRPr lang="zh-CN" altLang="en-US"/>
          </a:p>
        </p:txBody>
      </p:sp>
    </p:spTree>
    <p:extLst>
      <p:ext uri="{BB962C8B-B14F-4D97-AF65-F5344CB8AC3E}">
        <p14:creationId xmlns:p14="http://schemas.microsoft.com/office/powerpoint/2010/main" val="772286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b="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35D3173-30F0-4909-B792-74EAD4F8A979}" type="slidenum">
              <a:rPr lang="zh-CN" altLang="en-US" smtClean="0"/>
              <a:t>7</a:t>
            </a:fld>
            <a:endParaRPr lang="zh-CN" altLang="en-US"/>
          </a:p>
        </p:txBody>
      </p:sp>
    </p:spTree>
    <p:extLst>
      <p:ext uri="{BB962C8B-B14F-4D97-AF65-F5344CB8AC3E}">
        <p14:creationId xmlns:p14="http://schemas.microsoft.com/office/powerpoint/2010/main" val="772286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645024"/>
            <a:ext cx="9144000" cy="369332"/>
          </a:xfrm>
          <a:prstGeom prst="rect">
            <a:avLst/>
          </a:prstGeom>
          <a:noFill/>
        </p:spPr>
        <p:txBody>
          <a:bodyPr wrap="square" rtlCol="0">
            <a:spAutoFit/>
          </a:bodyPr>
          <a:lstStyle/>
          <a:p>
            <a:pPr algn="ctr"/>
            <a:r>
              <a:rPr lang="zh-CN" altLang="en-US" dirty="0" smtClean="0">
                <a:solidFill>
                  <a:schemeClr val="tx1">
                    <a:lumMod val="65000"/>
                    <a:lumOff val="35000"/>
                  </a:schemeClr>
                </a:solidFill>
                <a:latin typeface="微软雅黑" pitchFamily="34" charset="-122"/>
                <a:ea typeface="微软雅黑" pitchFamily="34" charset="-122"/>
              </a:rPr>
              <a:t>腾讯</a:t>
            </a:r>
            <a:r>
              <a:rPr lang="en-US" altLang="zh-CN" dirty="0" err="1" smtClean="0">
                <a:solidFill>
                  <a:schemeClr val="tx1">
                    <a:lumMod val="65000"/>
                    <a:lumOff val="35000"/>
                  </a:schemeClr>
                </a:solidFill>
                <a:latin typeface="微软雅黑" pitchFamily="34" charset="-122"/>
                <a:ea typeface="微软雅黑" pitchFamily="34" charset="-122"/>
              </a:rPr>
              <a:t>MiniGame</a:t>
            </a:r>
            <a:r>
              <a:rPr lang="zh-CN" altLang="en-US" dirty="0" smtClean="0">
                <a:solidFill>
                  <a:schemeClr val="tx1">
                    <a:lumMod val="65000"/>
                    <a:lumOff val="35000"/>
                  </a:schemeClr>
                </a:solidFill>
                <a:latin typeface="微软雅黑" pitchFamily="34" charset="-122"/>
                <a:ea typeface="微软雅黑" pitchFamily="34" charset="-122"/>
              </a:rPr>
              <a:t>高校创意赛</a:t>
            </a:r>
            <a:r>
              <a:rPr lang="en-US" altLang="zh-CN" dirty="0" smtClean="0">
                <a:solidFill>
                  <a:schemeClr val="tx1">
                    <a:lumMod val="65000"/>
                    <a:lumOff val="35000"/>
                  </a:schemeClr>
                </a:solidFill>
                <a:latin typeface="微软雅黑" pitchFamily="34" charset="-122"/>
                <a:ea typeface="微软雅黑" pitchFamily="34" charset="-122"/>
              </a:rPr>
              <a:t>-</a:t>
            </a:r>
            <a:r>
              <a:rPr lang="zh-CN" altLang="en-US" dirty="0" smtClean="0">
                <a:solidFill>
                  <a:schemeClr val="tx1">
                    <a:lumMod val="65000"/>
                    <a:lumOff val="35000"/>
                  </a:schemeClr>
                </a:solidFill>
                <a:latin typeface="微软雅黑" pitchFamily="34" charset="-122"/>
                <a:ea typeface="微软雅黑" pitchFamily="34" charset="-122"/>
              </a:rPr>
              <a:t>初赛</a:t>
            </a:r>
            <a:endParaRPr lang="zh-CN" altLang="en-US" dirty="0">
              <a:solidFill>
                <a:schemeClr val="tx1">
                  <a:lumMod val="65000"/>
                  <a:lumOff val="35000"/>
                </a:schemeClr>
              </a:solidFill>
              <a:latin typeface="微软雅黑" pitchFamily="34" charset="-122"/>
              <a:ea typeface="微软雅黑" pitchFamily="34" charset="-122"/>
            </a:endParaRPr>
          </a:p>
        </p:txBody>
      </p:sp>
      <p:sp>
        <p:nvSpPr>
          <p:cNvPr id="5" name="标题 1"/>
          <p:cNvSpPr txBox="1">
            <a:spLocks/>
          </p:cNvSpPr>
          <p:nvPr/>
        </p:nvSpPr>
        <p:spPr>
          <a:xfrm>
            <a:off x="0" y="2288842"/>
            <a:ext cx="9144000" cy="150019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1" i="0" u="none" strike="noStrike" kern="1200" cap="none" spc="0" normalizeH="0" baseline="0" noProof="0" dirty="0" smtClean="0">
                <a:ln>
                  <a:noFill/>
                </a:ln>
                <a:solidFill>
                  <a:srgbClr val="FF6600"/>
                </a:solidFill>
                <a:effectLst/>
                <a:uLnTx/>
                <a:uFillTx/>
                <a:latin typeface="微软雅黑" pitchFamily="34" charset="-122"/>
                <a:ea typeface="微软雅黑" pitchFamily="34" charset="-122"/>
                <a:cs typeface="+mj-cs"/>
              </a:rPr>
              <a:t>《</a:t>
            </a:r>
            <a:r>
              <a:rPr kumimoji="0" lang="zh-CN" altLang="en-US" sz="4000" b="1" i="0" u="none" strike="noStrike" kern="1200" cap="none" spc="0" normalizeH="0" baseline="0" noProof="0" dirty="0" smtClean="0">
                <a:ln>
                  <a:noFill/>
                </a:ln>
                <a:solidFill>
                  <a:srgbClr val="FF6600"/>
                </a:solidFill>
                <a:effectLst/>
                <a:uLnTx/>
                <a:uFillTx/>
                <a:latin typeface="微软雅黑" pitchFamily="34" charset="-122"/>
                <a:ea typeface="微软雅黑" pitchFamily="34" charset="-122"/>
                <a:cs typeface="+mj-cs"/>
              </a:rPr>
              <a:t>溜溜珠</a:t>
            </a:r>
            <a:r>
              <a:rPr lang="en-US" altLang="zh-CN" sz="4000" b="1" dirty="0" smtClean="0">
                <a:solidFill>
                  <a:srgbClr val="FF6600"/>
                </a:solidFill>
                <a:latin typeface="微软雅黑" pitchFamily="34" charset="-122"/>
                <a:ea typeface="微软雅黑" pitchFamily="34" charset="-122"/>
                <a:cs typeface="+mj-cs"/>
              </a:rPr>
              <a:t>》</a:t>
            </a:r>
            <a:r>
              <a:rPr lang="zh-CN" altLang="en-US" sz="3600" u="sng" dirty="0">
                <a:latin typeface="微软雅黑" pitchFamily="34" charset="-122"/>
                <a:ea typeface="微软雅黑" pitchFamily="34" charset="-122"/>
                <a:cs typeface="+mj-cs"/>
              </a:rPr>
              <a:t>移动</a:t>
            </a:r>
            <a:r>
              <a:rPr lang="zh-CN" altLang="en-US" sz="3600" u="sng" dirty="0" smtClean="0">
                <a:latin typeface="微软雅黑" pitchFamily="34" charset="-122"/>
                <a:ea typeface="微软雅黑" pitchFamily="34" charset="-122"/>
                <a:cs typeface="+mj-cs"/>
              </a:rPr>
              <a:t>游戏</a:t>
            </a:r>
            <a:r>
              <a:rPr lang="zh-CN" altLang="en-US" sz="3600" dirty="0" smtClean="0">
                <a:latin typeface="微软雅黑" pitchFamily="34" charset="-122"/>
                <a:ea typeface="微软雅黑" pitchFamily="34" charset="-122"/>
                <a:cs typeface="+mj-cs"/>
              </a:rPr>
              <a:t>创意设计</a:t>
            </a:r>
            <a:r>
              <a:rPr kumimoji="0" lang="en-US" altLang="zh-CN" sz="4000" b="0" i="0" u="none" strike="noStrike" kern="1200" cap="none" spc="0" normalizeH="0" baseline="0" noProof="0" dirty="0" smtClean="0">
                <a:ln>
                  <a:noFill/>
                </a:ln>
                <a:effectLst/>
                <a:uLnTx/>
                <a:uFillTx/>
                <a:latin typeface="微软雅黑" pitchFamily="34" charset="-122"/>
                <a:ea typeface="微软雅黑" pitchFamily="34" charset="-122"/>
                <a:cs typeface="+mj-cs"/>
              </a:rPr>
              <a:t/>
            </a:r>
            <a:br>
              <a:rPr kumimoji="0" lang="en-US" altLang="zh-CN" sz="4000" b="0" i="0" u="none" strike="noStrike" kern="1200" cap="none" spc="0" normalizeH="0" baseline="0" noProof="0" dirty="0" smtClean="0">
                <a:ln>
                  <a:noFill/>
                </a:ln>
                <a:effectLst/>
                <a:uLnTx/>
                <a:uFillTx/>
                <a:latin typeface="微软雅黑" pitchFamily="34" charset="-122"/>
                <a:ea typeface="微软雅黑" pitchFamily="34" charset="-122"/>
                <a:cs typeface="+mj-cs"/>
              </a:rPr>
            </a:br>
            <a:endParaRPr kumimoji="0" lang="zh-CN" altLang="en-US" sz="2000" b="0" i="0" u="none" strike="noStrike" kern="1200" cap="none" spc="0" normalizeH="0" baseline="0" noProof="0" dirty="0">
              <a:ln>
                <a:noFill/>
              </a:ln>
              <a:effectLst/>
              <a:uLnTx/>
              <a:uFillTx/>
              <a:latin typeface="微软雅黑" pitchFamily="34" charset="-122"/>
              <a:ea typeface="微软雅黑" pitchFamily="34" charset="-122"/>
              <a:cs typeface="+mj-cs"/>
            </a:endParaRPr>
          </a:p>
        </p:txBody>
      </p:sp>
      <p:cxnSp>
        <p:nvCxnSpPr>
          <p:cNvPr id="8" name="直接连接符 7"/>
          <p:cNvCxnSpPr/>
          <p:nvPr/>
        </p:nvCxnSpPr>
        <p:spPr>
          <a:xfrm>
            <a:off x="0" y="3429000"/>
            <a:ext cx="9144000" cy="0"/>
          </a:xfrm>
          <a:prstGeom prst="line">
            <a:avLst/>
          </a:prstGeom>
          <a:ln w="1016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3568" y="6468939"/>
            <a:ext cx="4032448"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说明：</a:t>
            </a:r>
            <a:r>
              <a:rPr lang="zh-CN" altLang="en-US" sz="1400" dirty="0">
                <a:latin typeface="微软雅黑" pitchFamily="34" charset="-122"/>
                <a:ea typeface="微软雅黑" pitchFamily="34" charset="-122"/>
              </a:rPr>
              <a:t>请在标题上注明</a:t>
            </a:r>
            <a:r>
              <a:rPr lang="zh-CN" altLang="en-US" sz="1400" dirty="0" smtClean="0">
                <a:latin typeface="微软雅黑" pitchFamily="34" charset="-122"/>
                <a:ea typeface="微软雅黑" pitchFamily="34" charset="-122"/>
              </a:rPr>
              <a:t>移动游戏</a:t>
            </a:r>
            <a:r>
              <a:rPr lang="zh-CN" altLang="en-US" sz="1400" dirty="0">
                <a:latin typeface="微软雅黑" pitchFamily="34" charset="-122"/>
                <a:ea typeface="微软雅黑" pitchFamily="34" charset="-122"/>
              </a:rPr>
              <a:t>或硬件设备游戏</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89755" y="500042"/>
            <a:ext cx="9144000" cy="6357958"/>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2200" dirty="0" smtClean="0">
              <a:latin typeface="微软雅黑" pitchFamily="34" charset="-122"/>
              <a:ea typeface="微软雅黑" pitchFamily="34" charset="-122"/>
              <a:cs typeface="+mj-cs"/>
            </a:endParaRPr>
          </a:p>
        </p:txBody>
      </p:sp>
      <p:sp>
        <p:nvSpPr>
          <p:cNvPr id="16" name="矩形 15"/>
          <p:cNvSpPr/>
          <p:nvPr/>
        </p:nvSpPr>
        <p:spPr>
          <a:xfrm>
            <a:off x="539552" y="404664"/>
            <a:ext cx="3179075" cy="584775"/>
          </a:xfrm>
          <a:prstGeom prst="rect">
            <a:avLst/>
          </a:prstGeom>
        </p:spPr>
        <p:txBody>
          <a:bodyPr wrap="none">
            <a:spAutoFit/>
          </a:bodyPr>
          <a:lstStyle/>
          <a:p>
            <a:r>
              <a:rPr lang="zh-CN" altLang="en-US" sz="3200" b="1" dirty="0">
                <a:solidFill>
                  <a:schemeClr val="accent2">
                    <a:lumMod val="75000"/>
                  </a:schemeClr>
                </a:solidFill>
                <a:latin typeface="微软雅黑" pitchFamily="34" charset="-122"/>
                <a:ea typeface="微软雅黑" pitchFamily="34" charset="-122"/>
              </a:rPr>
              <a:t> </a:t>
            </a:r>
            <a:r>
              <a:rPr lang="zh-CN" altLang="en-US" sz="3200" b="1" dirty="0" smtClean="0">
                <a:solidFill>
                  <a:schemeClr val="accent2">
                    <a:lumMod val="75000"/>
                  </a:schemeClr>
                </a:solidFill>
                <a:latin typeface="微软雅黑" pitchFamily="34" charset="-122"/>
                <a:ea typeface="微软雅黑" pitchFamily="34" charset="-122"/>
              </a:rPr>
              <a:t>游戏创意点介绍</a:t>
            </a:r>
            <a:endParaRPr lang="zh-CN" altLang="en-US" sz="3200" dirty="0">
              <a:solidFill>
                <a:schemeClr val="accent2">
                  <a:lumMod val="75000"/>
                </a:schemeClr>
              </a:solidFill>
            </a:endParaRPr>
          </a:p>
        </p:txBody>
      </p:sp>
      <p:sp>
        <p:nvSpPr>
          <p:cNvPr id="4" name="TextBox 3"/>
          <p:cNvSpPr txBox="1"/>
          <p:nvPr/>
        </p:nvSpPr>
        <p:spPr>
          <a:xfrm>
            <a:off x="683568" y="6468939"/>
            <a:ext cx="3775393"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说明：此部分是创意设计的重点，请详细说明</a:t>
            </a:r>
            <a:endParaRPr lang="zh-CN" altLang="en-US" sz="1400" dirty="0">
              <a:latin typeface="微软雅黑" pitchFamily="34" charset="-122"/>
              <a:ea typeface="微软雅黑" pitchFamily="34" charset="-122"/>
            </a:endParaRPr>
          </a:p>
        </p:txBody>
      </p:sp>
      <p:sp>
        <p:nvSpPr>
          <p:cNvPr id="2" name="文本框 1"/>
          <p:cNvSpPr txBox="1"/>
          <p:nvPr/>
        </p:nvSpPr>
        <p:spPr>
          <a:xfrm>
            <a:off x="971600" y="1556792"/>
            <a:ext cx="7560840" cy="2862322"/>
          </a:xfrm>
          <a:prstGeom prst="rect">
            <a:avLst/>
          </a:prstGeom>
          <a:noFill/>
        </p:spPr>
        <p:txBody>
          <a:bodyPr wrap="square" rtlCol="0">
            <a:spAutoFit/>
          </a:bodyPr>
          <a:lstStyle/>
          <a:p>
            <a:pPr marL="342900" indent="-342900">
              <a:buAutoNum type="arabicPeriod"/>
            </a:pPr>
            <a:r>
              <a:rPr lang="zh-CN" altLang="en-US" dirty="0" smtClean="0"/>
              <a:t>此游戏博弈性质非常强</a:t>
            </a:r>
            <a:endParaRPr lang="en-US" altLang="zh-CN" dirty="0" smtClean="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r>
              <a:rPr lang="zh-CN" altLang="en-US" dirty="0" smtClean="0"/>
              <a:t>把</a:t>
            </a:r>
            <a:r>
              <a:rPr lang="en-US" altLang="zh-CN" dirty="0" smtClean="0"/>
              <a:t>80</a:t>
            </a:r>
            <a:r>
              <a:rPr lang="zh-CN" altLang="en-US" dirty="0" smtClean="0"/>
              <a:t>，</a:t>
            </a:r>
            <a:r>
              <a:rPr lang="en-US" altLang="zh-CN" dirty="0" smtClean="0"/>
              <a:t>90</a:t>
            </a:r>
            <a:r>
              <a:rPr lang="zh-CN" altLang="en-US" dirty="0" smtClean="0"/>
              <a:t>后童年熟知的游戏搬到手机或平板屏幕上，使玩家重拾童年乐趣。</a:t>
            </a:r>
            <a:endParaRPr lang="en-US" altLang="zh-CN" dirty="0" smtClean="0"/>
          </a:p>
          <a:p>
            <a:pPr marL="342900" indent="-342900">
              <a:buAutoNum type="arabicPeriod"/>
            </a:pPr>
            <a:endParaRPr lang="en-US" altLang="zh-CN" dirty="0" smtClean="0"/>
          </a:p>
          <a:p>
            <a:pPr marL="342900" indent="-342900">
              <a:buAutoNum type="arabicPeriod"/>
            </a:pPr>
            <a:r>
              <a:rPr lang="zh-CN" altLang="en-US" dirty="0"/>
              <a:t>此</a:t>
            </a:r>
            <a:r>
              <a:rPr lang="zh-CN" altLang="en-US" dirty="0" smtClean="0"/>
              <a:t>游戏的利用了大量的物理原理，对于</a:t>
            </a:r>
            <a:r>
              <a:rPr lang="en-US" altLang="zh-CN" dirty="0" smtClean="0"/>
              <a:t>00</a:t>
            </a:r>
            <a:r>
              <a:rPr lang="zh-CN" altLang="en-US" dirty="0" smtClean="0"/>
              <a:t>后比较益智。</a:t>
            </a:r>
            <a:endParaRPr lang="en-US" altLang="zh-CN" dirty="0" smtClean="0"/>
          </a:p>
          <a:p>
            <a:pPr marL="342900" indent="-342900">
              <a:buAutoNum type="arabicPeriod"/>
            </a:pPr>
            <a:endParaRPr lang="en-US" altLang="zh-CN" dirty="0"/>
          </a:p>
          <a:p>
            <a:pPr marL="342900" indent="-342900">
              <a:buAutoNum type="arabicPeriod"/>
            </a:pPr>
            <a:endParaRPr lang="en-US" altLang="zh-CN" dirty="0" smtClean="0"/>
          </a:p>
          <a:p>
            <a:pPr marL="342900" indent="-342900">
              <a:buAutoNum type="arabicPeriod"/>
            </a:pPr>
            <a:r>
              <a:rPr lang="zh-CN" altLang="en-US" dirty="0"/>
              <a:t>溜</a:t>
            </a:r>
            <a:r>
              <a:rPr lang="zh-CN" altLang="en-US" dirty="0" smtClean="0"/>
              <a:t>溜珠作为游戏里的资本，可以吸引玩家的购买欲</a:t>
            </a:r>
            <a:endParaRPr lang="en-US" altLang="zh-CN" dirty="0" smtClean="0"/>
          </a:p>
        </p:txBody>
      </p:sp>
    </p:spTree>
    <p:extLst>
      <p:ext uri="{BB962C8B-B14F-4D97-AF65-F5344CB8AC3E}">
        <p14:creationId xmlns:p14="http://schemas.microsoft.com/office/powerpoint/2010/main" val="2326062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0141698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539552" y="6237312"/>
            <a:ext cx="8280920" cy="523220"/>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说明：参赛文档说明必须包括以上内容，选手也可以根据自己的项目实际情况进行内容的更深度说明或增加说明的内容</a:t>
            </a:r>
            <a:endParaRPr lang="zh-CN" altLang="en-US" sz="1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445199255"/>
              </p:ext>
            </p:extLst>
          </p:nvPr>
        </p:nvGraphicFramePr>
        <p:xfrm>
          <a:off x="1187624" y="476672"/>
          <a:ext cx="7152456" cy="4768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1"/>
          <p:cNvSpPr txBox="1">
            <a:spLocks/>
          </p:cNvSpPr>
          <p:nvPr/>
        </p:nvSpPr>
        <p:spPr>
          <a:xfrm>
            <a:off x="0" y="500042"/>
            <a:ext cx="9144000" cy="6357958"/>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2200" dirty="0" smtClean="0">
              <a:solidFill>
                <a:schemeClr val="bg1"/>
              </a:solidFill>
              <a:latin typeface="微软雅黑" pitchFamily="34" charset="-122"/>
              <a:ea typeface="微软雅黑" pitchFamily="34" charset="-122"/>
              <a:cs typeface="+mj-cs"/>
            </a:endParaRPr>
          </a:p>
        </p:txBody>
      </p:sp>
      <p:sp>
        <p:nvSpPr>
          <p:cNvPr id="7" name="内容占位符 4"/>
          <p:cNvSpPr txBox="1">
            <a:spLocks/>
          </p:cNvSpPr>
          <p:nvPr/>
        </p:nvSpPr>
        <p:spPr>
          <a:xfrm>
            <a:off x="899592" y="2451430"/>
            <a:ext cx="9144000" cy="6357958"/>
          </a:xfrm>
          <a:prstGeom prst="rect">
            <a:avLst/>
          </a:prstGeom>
        </p:spPr>
        <p:txBody>
          <a:bodyPr vert="horz" wrap="square" lIns="91440" tIns="45720" rIns="91440" bIns="45720" rtlCol="0">
            <a:normAutofit/>
          </a:bodyPr>
          <a:lstStyle/>
          <a:p>
            <a:pPr lvl="0">
              <a:lnSpc>
                <a:spcPct val="150000"/>
              </a:lnSpc>
              <a:spcBef>
                <a:spcPct val="20000"/>
              </a:spcBef>
              <a:buSzPct val="150000"/>
              <a:defRPr/>
            </a:pPr>
            <a:endParaRPr kumimoji="0" lang="en-US" altLang="zh-CN"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endParaRPr>
          </a:p>
        </p:txBody>
      </p:sp>
      <p:sp>
        <p:nvSpPr>
          <p:cNvPr id="10" name="矩形 9"/>
          <p:cNvSpPr/>
          <p:nvPr/>
        </p:nvSpPr>
        <p:spPr>
          <a:xfrm>
            <a:off x="539552" y="404664"/>
            <a:ext cx="1947969" cy="584775"/>
          </a:xfrm>
          <a:prstGeom prst="rect">
            <a:avLst/>
          </a:prstGeom>
        </p:spPr>
        <p:txBody>
          <a:bodyPr wrap="none">
            <a:spAutoFit/>
          </a:bodyPr>
          <a:lstStyle/>
          <a:p>
            <a:r>
              <a:rPr lang="zh-CN" altLang="en-US" sz="3200" b="1" dirty="0">
                <a:solidFill>
                  <a:schemeClr val="accent2">
                    <a:lumMod val="75000"/>
                  </a:schemeClr>
                </a:solidFill>
                <a:latin typeface="微软雅黑" pitchFamily="34" charset="-122"/>
                <a:ea typeface="微软雅黑" pitchFamily="34" charset="-122"/>
              </a:rPr>
              <a:t> </a:t>
            </a:r>
            <a:r>
              <a:rPr lang="zh-CN" altLang="en-US" sz="3200" b="1" dirty="0" smtClean="0">
                <a:solidFill>
                  <a:schemeClr val="accent2">
                    <a:lumMod val="75000"/>
                  </a:schemeClr>
                </a:solidFill>
                <a:latin typeface="微软雅黑" pitchFamily="34" charset="-122"/>
                <a:ea typeface="微软雅黑" pitchFamily="34" charset="-122"/>
              </a:rPr>
              <a:t>团队介绍</a:t>
            </a:r>
            <a:endParaRPr lang="zh-CN" altLang="en-US" sz="3200" dirty="0">
              <a:solidFill>
                <a:schemeClr val="accent2">
                  <a:lumMod val="75000"/>
                </a:schemeClr>
              </a:solidFill>
            </a:endParaRPr>
          </a:p>
        </p:txBody>
      </p:sp>
    </p:spTree>
    <p:extLst>
      <p:ext uri="{BB962C8B-B14F-4D97-AF65-F5344CB8AC3E}">
        <p14:creationId xmlns:p14="http://schemas.microsoft.com/office/powerpoint/2010/main" val="232499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500042"/>
            <a:ext cx="9144000" cy="6357958"/>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2200" dirty="0" smtClean="0">
              <a:solidFill>
                <a:schemeClr val="bg1"/>
              </a:solidFill>
              <a:latin typeface="微软雅黑" pitchFamily="34" charset="-122"/>
              <a:ea typeface="微软雅黑" pitchFamily="34" charset="-122"/>
              <a:cs typeface="+mj-cs"/>
            </a:endParaRPr>
          </a:p>
        </p:txBody>
      </p:sp>
      <p:sp>
        <p:nvSpPr>
          <p:cNvPr id="7" name="内容占位符 4"/>
          <p:cNvSpPr txBox="1">
            <a:spLocks/>
          </p:cNvSpPr>
          <p:nvPr/>
        </p:nvSpPr>
        <p:spPr>
          <a:xfrm>
            <a:off x="0" y="188640"/>
            <a:ext cx="9144000" cy="6357958"/>
          </a:xfrm>
          <a:prstGeom prst="rect">
            <a:avLst/>
          </a:prstGeom>
        </p:spPr>
        <p:txBody>
          <a:bodyPr vert="horz" wrap="square" lIns="91440" tIns="45720" rIns="91440" bIns="45720" rtlCol="0">
            <a:normAutofit/>
          </a:bodyPr>
          <a:lstStyle/>
          <a:p>
            <a:pPr>
              <a:lnSpc>
                <a:spcPct val="150000"/>
              </a:lnSpc>
              <a:spcBef>
                <a:spcPct val="20000"/>
              </a:spcBef>
              <a:buSzPct val="150000"/>
              <a:defRPr/>
            </a:pPr>
            <a:r>
              <a:rPr lang="zh-CN" altLang="en-US" sz="3200" b="1" dirty="0" smtClean="0">
                <a:solidFill>
                  <a:srgbClr val="FF6600"/>
                </a:solidFill>
                <a:latin typeface="微软雅黑" pitchFamily="34" charset="-122"/>
                <a:ea typeface="微软雅黑" pitchFamily="34" charset="-122"/>
              </a:rPr>
              <a:t>    </a:t>
            </a:r>
            <a:r>
              <a:rPr lang="zh-CN" altLang="en-US" sz="3200" b="1" dirty="0">
                <a:solidFill>
                  <a:schemeClr val="accent2">
                    <a:lumMod val="75000"/>
                  </a:schemeClr>
                </a:solidFill>
                <a:latin typeface="微软雅黑" pitchFamily="34" charset="-122"/>
                <a:ea typeface="微软雅黑" pitchFamily="34" charset="-122"/>
              </a:rPr>
              <a:t>故事背景</a:t>
            </a:r>
            <a:endParaRPr lang="en-US" altLang="zh-CN" sz="3200" b="1" dirty="0">
              <a:solidFill>
                <a:schemeClr val="accent2">
                  <a:lumMod val="75000"/>
                </a:schemeClr>
              </a:solidFill>
              <a:latin typeface="微软雅黑" pitchFamily="34" charset="-122"/>
              <a:ea typeface="微软雅黑" pitchFamily="34" charset="-122"/>
            </a:endParaRPr>
          </a:p>
          <a:p>
            <a:pPr lvl="0">
              <a:lnSpc>
                <a:spcPct val="150000"/>
              </a:lnSpc>
              <a:spcBef>
                <a:spcPct val="20000"/>
              </a:spcBef>
              <a:buSzPct val="150000"/>
              <a:defRPr/>
            </a:pPr>
            <a:endParaRPr kumimoji="0" lang="en-US" altLang="zh-CN"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endParaRPr>
          </a:p>
          <a:p>
            <a:pPr lvl="0">
              <a:lnSpc>
                <a:spcPct val="150000"/>
              </a:lnSpc>
              <a:spcBef>
                <a:spcPct val="20000"/>
              </a:spcBef>
              <a:buSzPct val="150000"/>
              <a:defRPr/>
            </a:pPr>
            <a:endParaRPr lang="en-US" altLang="zh-CN" b="1" dirty="0">
              <a:solidFill>
                <a:schemeClr val="bg1"/>
              </a:solidFill>
              <a:latin typeface="微软雅黑" pitchFamily="34" charset="-122"/>
              <a:ea typeface="微软雅黑" pitchFamily="34" charset="-122"/>
            </a:endParaRPr>
          </a:p>
          <a:p>
            <a:pPr lvl="0">
              <a:lnSpc>
                <a:spcPct val="150000"/>
              </a:lnSpc>
              <a:spcBef>
                <a:spcPct val="20000"/>
              </a:spcBef>
              <a:buSzPct val="150000"/>
              <a:defRPr/>
            </a:pPr>
            <a:endParaRPr lang="en-US" altLang="zh-CN" b="1" dirty="0">
              <a:solidFill>
                <a:schemeClr val="bg1"/>
              </a:solidFill>
              <a:latin typeface="微软雅黑" pitchFamily="34" charset="-122"/>
              <a:ea typeface="微软雅黑" pitchFamily="34" charset="-122"/>
            </a:endParaRPr>
          </a:p>
          <a:p>
            <a:pPr lvl="0">
              <a:lnSpc>
                <a:spcPct val="150000"/>
              </a:lnSpc>
              <a:spcBef>
                <a:spcPct val="20000"/>
              </a:spcBef>
              <a:buSzPct val="150000"/>
              <a:defRPr/>
            </a:pPr>
            <a:endParaRPr kumimoji="0" lang="en-US" altLang="zh-CN"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endParaRPr>
          </a:p>
          <a:p>
            <a:pPr lvl="0">
              <a:lnSpc>
                <a:spcPct val="150000"/>
              </a:lnSpc>
              <a:spcBef>
                <a:spcPct val="20000"/>
              </a:spcBef>
              <a:buSzPct val="150000"/>
              <a:defRPr/>
            </a:pPr>
            <a:endParaRPr lang="en-US" altLang="zh-CN" b="1" dirty="0">
              <a:solidFill>
                <a:schemeClr val="bg1"/>
              </a:solidFill>
              <a:latin typeface="微软雅黑" pitchFamily="34" charset="-122"/>
              <a:ea typeface="微软雅黑" pitchFamily="34" charset="-122"/>
            </a:endParaRPr>
          </a:p>
          <a:p>
            <a:pPr lvl="0">
              <a:lnSpc>
                <a:spcPct val="150000"/>
              </a:lnSpc>
              <a:spcBef>
                <a:spcPct val="20000"/>
              </a:spcBef>
              <a:buSzPct val="150000"/>
              <a:defRPr/>
            </a:pPr>
            <a:endParaRPr lang="en-US" altLang="zh-CN" b="1" noProof="0" dirty="0" smtClean="0">
              <a:solidFill>
                <a:schemeClr val="bg1"/>
              </a:solidFill>
              <a:latin typeface="微软雅黑" pitchFamily="34" charset="-122"/>
              <a:ea typeface="微软雅黑" pitchFamily="34" charset="-122"/>
            </a:endParaRPr>
          </a:p>
          <a:p>
            <a:pPr lvl="0">
              <a:lnSpc>
                <a:spcPct val="150000"/>
              </a:lnSpc>
              <a:spcBef>
                <a:spcPct val="20000"/>
              </a:spcBef>
              <a:buSzPct val="150000"/>
              <a:defRPr/>
            </a:pPr>
            <a:endParaRPr kumimoji="0" lang="en-US" altLang="zh-CN" sz="1400" b="1" i="0" u="none" strike="noStrike" kern="1200" cap="none" spc="0" normalizeH="0" baseline="0" dirty="0" smtClean="0">
              <a:ln>
                <a:noFill/>
              </a:ln>
              <a:solidFill>
                <a:schemeClr val="bg1"/>
              </a:solidFill>
              <a:effectLst/>
              <a:uLnTx/>
              <a:uFillTx/>
              <a:latin typeface="微软雅黑" pitchFamily="34" charset="-122"/>
              <a:ea typeface="微软雅黑" pitchFamily="34" charset="-122"/>
            </a:endParaRPr>
          </a:p>
          <a:p>
            <a:pPr lvl="0">
              <a:lnSpc>
                <a:spcPct val="150000"/>
              </a:lnSpc>
              <a:spcBef>
                <a:spcPct val="20000"/>
              </a:spcBef>
              <a:buSzPct val="150000"/>
              <a:defRPr/>
            </a:pPr>
            <a:endParaRPr kumimoji="0" lang="en-US" altLang="zh-CN" sz="160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endParaRPr>
          </a:p>
          <a:p>
            <a:pPr lvl="0">
              <a:lnSpc>
                <a:spcPct val="150000"/>
              </a:lnSpc>
              <a:spcBef>
                <a:spcPct val="20000"/>
              </a:spcBef>
              <a:buSzPct val="150000"/>
              <a:defRPr/>
            </a:pPr>
            <a:r>
              <a:rPr lang="en-US" altLang="zh-CN" sz="1600" dirty="0">
                <a:solidFill>
                  <a:schemeClr val="bg1"/>
                </a:solidFill>
                <a:latin typeface="微软雅黑" pitchFamily="34" charset="-122"/>
                <a:ea typeface="微软雅黑" pitchFamily="34" charset="-122"/>
              </a:rPr>
              <a:t> </a:t>
            </a:r>
            <a:r>
              <a:rPr lang="en-US" altLang="zh-CN" sz="1600" dirty="0" smtClean="0">
                <a:solidFill>
                  <a:schemeClr val="bg1"/>
                </a:solidFill>
                <a:latin typeface="微软雅黑" pitchFamily="34" charset="-122"/>
                <a:ea typeface="微软雅黑" pitchFamily="34" charset="-122"/>
              </a:rPr>
              <a:t>      </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805" y="911973"/>
            <a:ext cx="4059437" cy="3044579"/>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0269" y="542151"/>
            <a:ext cx="4564704" cy="4336468"/>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026" y="3956552"/>
            <a:ext cx="4124325" cy="2524125"/>
          </a:xfrm>
          <a:prstGeom prst="rect">
            <a:avLst/>
          </a:prstGeom>
        </p:spPr>
      </p:pic>
    </p:spTree>
    <p:extLst>
      <p:ext uri="{BB962C8B-B14F-4D97-AF65-F5344CB8AC3E}">
        <p14:creationId xmlns:p14="http://schemas.microsoft.com/office/powerpoint/2010/main" val="2081806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500042"/>
            <a:ext cx="9144000" cy="6357958"/>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2200" dirty="0" smtClean="0">
              <a:solidFill>
                <a:schemeClr val="bg1"/>
              </a:solidFill>
              <a:latin typeface="微软雅黑" pitchFamily="34" charset="-122"/>
              <a:ea typeface="微软雅黑" pitchFamily="34" charset="-122"/>
              <a:cs typeface="+mj-cs"/>
            </a:endParaRPr>
          </a:p>
        </p:txBody>
      </p:sp>
      <p:sp>
        <p:nvSpPr>
          <p:cNvPr id="7" name="内容占位符 4"/>
          <p:cNvSpPr txBox="1">
            <a:spLocks/>
          </p:cNvSpPr>
          <p:nvPr/>
        </p:nvSpPr>
        <p:spPr>
          <a:xfrm>
            <a:off x="26023" y="1206666"/>
            <a:ext cx="9144000" cy="6357958"/>
          </a:xfrm>
          <a:prstGeom prst="rect">
            <a:avLst/>
          </a:prstGeom>
        </p:spPr>
        <p:txBody>
          <a:bodyPr vert="horz" wrap="square" lIns="91440" tIns="45720" rIns="91440" bIns="45720" rtlCol="0">
            <a:normAutofit/>
          </a:bodyPr>
          <a:lstStyle/>
          <a:p>
            <a:pPr lvl="0">
              <a:lnSpc>
                <a:spcPct val="150000"/>
              </a:lnSpc>
              <a:spcBef>
                <a:spcPct val="20000"/>
              </a:spcBef>
              <a:buSzPct val="150000"/>
              <a:defRPr/>
            </a:pPr>
            <a:endParaRPr kumimoji="0" lang="en-US" altLang="zh-CN"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endParaRPr>
          </a:p>
        </p:txBody>
      </p:sp>
      <p:sp>
        <p:nvSpPr>
          <p:cNvPr id="13" name="矩形 12"/>
          <p:cNvSpPr/>
          <p:nvPr/>
        </p:nvSpPr>
        <p:spPr>
          <a:xfrm>
            <a:off x="539552" y="404664"/>
            <a:ext cx="1947969" cy="584775"/>
          </a:xfrm>
          <a:prstGeom prst="rect">
            <a:avLst/>
          </a:prstGeom>
        </p:spPr>
        <p:txBody>
          <a:bodyPr wrap="none">
            <a:spAutoFit/>
          </a:bodyPr>
          <a:lstStyle/>
          <a:p>
            <a:r>
              <a:rPr lang="zh-CN" altLang="en-US" sz="3200" b="1" dirty="0">
                <a:solidFill>
                  <a:schemeClr val="accent2">
                    <a:lumMod val="75000"/>
                  </a:schemeClr>
                </a:solidFill>
                <a:latin typeface="微软雅黑" pitchFamily="34" charset="-122"/>
                <a:ea typeface="微软雅黑" pitchFamily="34" charset="-122"/>
              </a:rPr>
              <a:t> </a:t>
            </a:r>
            <a:r>
              <a:rPr lang="zh-CN" altLang="en-US" sz="3200" b="1" dirty="0" smtClean="0">
                <a:solidFill>
                  <a:schemeClr val="accent2">
                    <a:lumMod val="75000"/>
                  </a:schemeClr>
                </a:solidFill>
                <a:latin typeface="微软雅黑" pitchFamily="34" charset="-122"/>
                <a:ea typeface="微软雅黑" pitchFamily="34" charset="-122"/>
              </a:rPr>
              <a:t>产品定位</a:t>
            </a:r>
            <a:endParaRPr lang="zh-CN" altLang="en-US" sz="3200" dirty="0">
              <a:solidFill>
                <a:schemeClr val="accent2">
                  <a:lumMod val="75000"/>
                </a:schemeClr>
              </a:solidFill>
            </a:endParaRPr>
          </a:p>
        </p:txBody>
      </p:sp>
      <p:graphicFrame>
        <p:nvGraphicFramePr>
          <p:cNvPr id="2" name="图示 1"/>
          <p:cNvGraphicFramePr/>
          <p:nvPr>
            <p:extLst>
              <p:ext uri="{D42A27DB-BD31-4B8C-83A1-F6EECF244321}">
                <p14:modId xmlns:p14="http://schemas.microsoft.com/office/powerpoint/2010/main" val="163961818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683568" y="6468939"/>
            <a:ext cx="3057247"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说明：产品定位具体纬度和细节不限</a:t>
            </a:r>
            <a:endParaRPr lang="zh-CN" altLang="en-US" sz="1400" dirty="0">
              <a:latin typeface="微软雅黑" pitchFamily="34" charset="-122"/>
              <a:ea typeface="微软雅黑" pitchFamily="34" charset="-122"/>
            </a:endParaRPr>
          </a:p>
        </p:txBody>
      </p:sp>
    </p:spTree>
    <p:extLst>
      <p:ext uri="{BB962C8B-B14F-4D97-AF65-F5344CB8AC3E}">
        <p14:creationId xmlns:p14="http://schemas.microsoft.com/office/powerpoint/2010/main" val="1717583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500042"/>
            <a:ext cx="9144000" cy="6357958"/>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2200" dirty="0" smtClean="0">
              <a:solidFill>
                <a:schemeClr val="bg1"/>
              </a:solidFill>
              <a:latin typeface="微软雅黑" pitchFamily="34" charset="-122"/>
              <a:ea typeface="微软雅黑" pitchFamily="34" charset="-122"/>
              <a:cs typeface="+mj-cs"/>
            </a:endParaRPr>
          </a:p>
        </p:txBody>
      </p:sp>
      <p:sp>
        <p:nvSpPr>
          <p:cNvPr id="7" name="内容占位符 4"/>
          <p:cNvSpPr txBox="1">
            <a:spLocks/>
          </p:cNvSpPr>
          <p:nvPr/>
        </p:nvSpPr>
        <p:spPr>
          <a:xfrm>
            <a:off x="26023" y="1206666"/>
            <a:ext cx="9144000" cy="6357958"/>
          </a:xfrm>
          <a:prstGeom prst="rect">
            <a:avLst/>
          </a:prstGeom>
        </p:spPr>
        <p:txBody>
          <a:bodyPr vert="horz" wrap="square" lIns="91440" tIns="45720" rIns="91440" bIns="45720" rtlCol="0">
            <a:normAutofit/>
          </a:bodyPr>
          <a:lstStyle/>
          <a:p>
            <a:pPr lvl="0">
              <a:lnSpc>
                <a:spcPct val="150000"/>
              </a:lnSpc>
              <a:spcBef>
                <a:spcPct val="20000"/>
              </a:spcBef>
              <a:buSzPct val="150000"/>
              <a:defRPr/>
            </a:pPr>
            <a:endParaRPr kumimoji="0" lang="en-US" altLang="zh-CN"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endParaRPr>
          </a:p>
        </p:txBody>
      </p:sp>
      <p:sp>
        <p:nvSpPr>
          <p:cNvPr id="13" name="矩形 12"/>
          <p:cNvSpPr/>
          <p:nvPr/>
        </p:nvSpPr>
        <p:spPr>
          <a:xfrm>
            <a:off x="539552" y="404664"/>
            <a:ext cx="2768707" cy="584775"/>
          </a:xfrm>
          <a:prstGeom prst="rect">
            <a:avLst/>
          </a:prstGeom>
        </p:spPr>
        <p:txBody>
          <a:bodyPr wrap="none">
            <a:spAutoFit/>
          </a:bodyPr>
          <a:lstStyle/>
          <a:p>
            <a:r>
              <a:rPr lang="zh-CN" altLang="en-US" sz="3200" b="1" dirty="0">
                <a:solidFill>
                  <a:schemeClr val="accent2">
                    <a:lumMod val="75000"/>
                  </a:schemeClr>
                </a:solidFill>
                <a:latin typeface="微软雅黑" pitchFamily="34" charset="-122"/>
                <a:ea typeface="微软雅黑" pitchFamily="34" charset="-122"/>
              </a:rPr>
              <a:t> </a:t>
            </a:r>
            <a:r>
              <a:rPr lang="zh-CN" altLang="en-US" sz="3200" b="1" dirty="0" smtClean="0">
                <a:solidFill>
                  <a:schemeClr val="accent2">
                    <a:lumMod val="75000"/>
                  </a:schemeClr>
                </a:solidFill>
                <a:latin typeface="微软雅黑" pitchFamily="34" charset="-122"/>
                <a:ea typeface="微软雅黑" pitchFamily="34" charset="-122"/>
              </a:rPr>
              <a:t>目标用户定位</a:t>
            </a:r>
            <a:endParaRPr lang="zh-CN" altLang="en-US" sz="3200" dirty="0">
              <a:solidFill>
                <a:schemeClr val="accent2">
                  <a:lumMod val="75000"/>
                </a:schemeClr>
              </a:solidFill>
            </a:endParaRPr>
          </a:p>
        </p:txBody>
      </p:sp>
      <p:sp>
        <p:nvSpPr>
          <p:cNvPr id="3" name="TextBox 2"/>
          <p:cNvSpPr txBox="1"/>
          <p:nvPr/>
        </p:nvSpPr>
        <p:spPr>
          <a:xfrm>
            <a:off x="683568" y="6468939"/>
            <a:ext cx="3416320"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说明：目标用户定位具体纬度和细节不限</a:t>
            </a:r>
            <a:endParaRPr lang="zh-CN" altLang="en-US" sz="1400" dirty="0">
              <a:latin typeface="微软雅黑" pitchFamily="34" charset="-122"/>
              <a:ea typeface="微软雅黑" pitchFamily="34" charset="-122"/>
            </a:endParaRPr>
          </a:p>
        </p:txBody>
      </p:sp>
      <p:graphicFrame>
        <p:nvGraphicFramePr>
          <p:cNvPr id="4" name="图示 3"/>
          <p:cNvGraphicFramePr/>
          <p:nvPr>
            <p:extLst>
              <p:ext uri="{D42A27DB-BD31-4B8C-83A1-F6EECF244321}">
                <p14:modId xmlns:p14="http://schemas.microsoft.com/office/powerpoint/2010/main" val="786708215"/>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8591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500042"/>
            <a:ext cx="9144000" cy="6357958"/>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2200" dirty="0" smtClean="0">
              <a:solidFill>
                <a:schemeClr val="bg1"/>
              </a:solidFill>
              <a:latin typeface="微软雅黑" pitchFamily="34" charset="-122"/>
              <a:ea typeface="微软雅黑" pitchFamily="34" charset="-122"/>
              <a:cs typeface="+mj-cs"/>
            </a:endParaRPr>
          </a:p>
        </p:txBody>
      </p:sp>
      <p:sp>
        <p:nvSpPr>
          <p:cNvPr id="7" name="内容占位符 4"/>
          <p:cNvSpPr txBox="1">
            <a:spLocks/>
          </p:cNvSpPr>
          <p:nvPr/>
        </p:nvSpPr>
        <p:spPr>
          <a:xfrm>
            <a:off x="26023" y="1206666"/>
            <a:ext cx="9144000" cy="6357958"/>
          </a:xfrm>
          <a:prstGeom prst="rect">
            <a:avLst/>
          </a:prstGeom>
        </p:spPr>
        <p:txBody>
          <a:bodyPr vert="horz" wrap="square" lIns="91440" tIns="45720" rIns="91440" bIns="45720" rtlCol="0">
            <a:normAutofit/>
          </a:bodyPr>
          <a:lstStyle/>
          <a:p>
            <a:pPr lvl="0">
              <a:lnSpc>
                <a:spcPct val="150000"/>
              </a:lnSpc>
              <a:spcBef>
                <a:spcPct val="20000"/>
              </a:spcBef>
              <a:buSzPct val="150000"/>
              <a:defRPr/>
            </a:pPr>
            <a:endParaRPr kumimoji="0" lang="en-US" altLang="zh-CN"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endParaRPr>
          </a:p>
        </p:txBody>
      </p:sp>
      <p:sp>
        <p:nvSpPr>
          <p:cNvPr id="13" name="矩形 12"/>
          <p:cNvSpPr/>
          <p:nvPr/>
        </p:nvSpPr>
        <p:spPr>
          <a:xfrm>
            <a:off x="539552" y="404664"/>
            <a:ext cx="1947969" cy="584775"/>
          </a:xfrm>
          <a:prstGeom prst="rect">
            <a:avLst/>
          </a:prstGeom>
        </p:spPr>
        <p:txBody>
          <a:bodyPr wrap="none">
            <a:spAutoFit/>
          </a:bodyPr>
          <a:lstStyle/>
          <a:p>
            <a:r>
              <a:rPr lang="zh-CN" altLang="en-US" sz="3200" b="1" dirty="0">
                <a:solidFill>
                  <a:schemeClr val="accent2">
                    <a:lumMod val="75000"/>
                  </a:schemeClr>
                </a:solidFill>
                <a:latin typeface="微软雅黑" pitchFamily="34" charset="-122"/>
                <a:ea typeface="微软雅黑" pitchFamily="34" charset="-122"/>
              </a:rPr>
              <a:t> </a:t>
            </a:r>
            <a:r>
              <a:rPr lang="zh-CN" altLang="en-US" sz="3200" b="1" dirty="0" smtClean="0">
                <a:solidFill>
                  <a:schemeClr val="accent2">
                    <a:lumMod val="75000"/>
                  </a:schemeClr>
                </a:solidFill>
                <a:latin typeface="微软雅黑" pitchFamily="34" charset="-122"/>
                <a:ea typeface="微软雅黑" pitchFamily="34" charset="-122"/>
              </a:rPr>
              <a:t>美术风格</a:t>
            </a:r>
            <a:endParaRPr lang="zh-CN" altLang="en-US" sz="3200" dirty="0">
              <a:solidFill>
                <a:schemeClr val="accent2">
                  <a:lumMod val="75000"/>
                </a:schemeClr>
              </a:solidFill>
            </a:endParaRPr>
          </a:p>
        </p:txBody>
      </p:sp>
      <p:sp>
        <p:nvSpPr>
          <p:cNvPr id="3" name="TextBox 2"/>
          <p:cNvSpPr txBox="1"/>
          <p:nvPr/>
        </p:nvSpPr>
        <p:spPr>
          <a:xfrm>
            <a:off x="683568" y="6468939"/>
            <a:ext cx="4673074" cy="307777"/>
          </a:xfrm>
          <a:prstGeom prst="rect">
            <a:avLst/>
          </a:prstGeom>
          <a:noFill/>
        </p:spPr>
        <p:txBody>
          <a:bodyPr wrap="none" rtlCol="0">
            <a:spAutoFit/>
          </a:bodyPr>
          <a:lstStyle/>
          <a:p>
            <a:r>
              <a:rPr lang="zh-CN" altLang="en-US" sz="1400" dirty="0" smtClean="0">
                <a:latin typeface="微软雅黑" pitchFamily="34" charset="-122"/>
                <a:ea typeface="微软雅黑" pitchFamily="34" charset="-122"/>
              </a:rPr>
              <a:t>说明：请以图片和文字结合的方式来说明，推荐原创设计</a:t>
            </a:r>
            <a:endParaRPr lang="zh-CN" altLang="en-US" sz="1400" dirty="0">
              <a:latin typeface="微软雅黑" pitchFamily="34" charset="-122"/>
              <a:ea typeface="微软雅黑"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96" y="1206666"/>
            <a:ext cx="4018720" cy="2459494"/>
          </a:xfrm>
          <a:prstGeom prst="rect">
            <a:avLst/>
          </a:prstGeom>
        </p:spPr>
      </p:pic>
      <p:sp>
        <p:nvSpPr>
          <p:cNvPr id="6" name="文本框 5"/>
          <p:cNvSpPr txBox="1"/>
          <p:nvPr/>
        </p:nvSpPr>
        <p:spPr>
          <a:xfrm>
            <a:off x="5148064" y="1484784"/>
            <a:ext cx="3528392" cy="369332"/>
          </a:xfrm>
          <a:prstGeom prst="rect">
            <a:avLst/>
          </a:prstGeom>
          <a:noFill/>
        </p:spPr>
        <p:txBody>
          <a:bodyPr wrap="square" rtlCol="0">
            <a:spAutoFit/>
          </a:bodyPr>
          <a:lstStyle/>
          <a:p>
            <a:r>
              <a:rPr lang="zh-CN" altLang="en-US" dirty="0" smtClean="0"/>
              <a:t>模拟实物的</a:t>
            </a:r>
            <a:r>
              <a:rPr lang="en-US" altLang="zh-CN" dirty="0" smtClean="0"/>
              <a:t>2D</a:t>
            </a:r>
            <a:r>
              <a:rPr lang="zh-CN" altLang="en-US" dirty="0" smtClean="0"/>
              <a:t>风格</a:t>
            </a:r>
            <a:endParaRPr lang="zh-CN" altLang="en-US" dirty="0"/>
          </a:p>
        </p:txBody>
      </p:sp>
    </p:spTree>
    <p:extLst>
      <p:ext uri="{BB962C8B-B14F-4D97-AF65-F5344CB8AC3E}">
        <p14:creationId xmlns:p14="http://schemas.microsoft.com/office/powerpoint/2010/main" val="1642886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89755" y="500042"/>
            <a:ext cx="9144000" cy="6357958"/>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2200" dirty="0" smtClean="0">
              <a:latin typeface="微软雅黑" pitchFamily="34" charset="-122"/>
              <a:ea typeface="微软雅黑" pitchFamily="34" charset="-122"/>
              <a:cs typeface="+mj-cs"/>
            </a:endParaRPr>
          </a:p>
        </p:txBody>
      </p:sp>
      <p:sp>
        <p:nvSpPr>
          <p:cNvPr id="16" name="矩形 15"/>
          <p:cNvSpPr/>
          <p:nvPr/>
        </p:nvSpPr>
        <p:spPr>
          <a:xfrm>
            <a:off x="539552" y="404664"/>
            <a:ext cx="5230919" cy="584775"/>
          </a:xfrm>
          <a:prstGeom prst="rect">
            <a:avLst/>
          </a:prstGeom>
        </p:spPr>
        <p:txBody>
          <a:bodyPr wrap="none">
            <a:spAutoFit/>
          </a:bodyPr>
          <a:lstStyle/>
          <a:p>
            <a:r>
              <a:rPr lang="zh-CN" altLang="en-US" sz="3200" b="1" dirty="0">
                <a:solidFill>
                  <a:schemeClr val="accent2">
                    <a:lumMod val="75000"/>
                  </a:schemeClr>
                </a:solidFill>
                <a:latin typeface="微软雅黑" pitchFamily="34" charset="-122"/>
                <a:ea typeface="微软雅黑" pitchFamily="34" charset="-122"/>
              </a:rPr>
              <a:t> </a:t>
            </a:r>
            <a:r>
              <a:rPr lang="zh-CN" altLang="en-US" sz="3200" b="1" dirty="0" smtClean="0">
                <a:solidFill>
                  <a:schemeClr val="accent2">
                    <a:lumMod val="75000"/>
                  </a:schemeClr>
                </a:solidFill>
                <a:latin typeface="微软雅黑" pitchFamily="34" charset="-122"/>
                <a:ea typeface="微软雅黑" pitchFamily="34" charset="-122"/>
              </a:rPr>
              <a:t>核心玩法和游戏乐趣点介绍</a:t>
            </a:r>
            <a:endParaRPr lang="zh-CN" altLang="en-US" sz="3200" dirty="0">
              <a:solidFill>
                <a:schemeClr val="accent2">
                  <a:lumMod val="75000"/>
                </a:schemeClr>
              </a:solidFill>
            </a:endParaRPr>
          </a:p>
        </p:txBody>
      </p:sp>
      <p:sp>
        <p:nvSpPr>
          <p:cNvPr id="2" name="矩形 1"/>
          <p:cNvSpPr/>
          <p:nvPr/>
        </p:nvSpPr>
        <p:spPr>
          <a:xfrm>
            <a:off x="675902" y="1422812"/>
            <a:ext cx="4136632" cy="432048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800" b="1" dirty="0" smtClean="0">
                <a:solidFill>
                  <a:srgbClr val="C00000"/>
                </a:solidFill>
              </a:rPr>
              <a:t>游戏区</a:t>
            </a:r>
            <a:endParaRPr lang="zh-CN" altLang="en-US" sz="2800" b="1" dirty="0">
              <a:solidFill>
                <a:srgbClr val="C00000"/>
              </a:solidFill>
            </a:endParaRPr>
          </a:p>
        </p:txBody>
      </p:sp>
      <p:sp>
        <p:nvSpPr>
          <p:cNvPr id="8" name="椭圆 7"/>
          <p:cNvSpPr/>
          <p:nvPr/>
        </p:nvSpPr>
        <p:spPr>
          <a:xfrm>
            <a:off x="6013116" y="985674"/>
            <a:ext cx="2447316" cy="1789707"/>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solidFill>
                <a:schemeClr val="tx2">
                  <a:lumMod val="40000"/>
                  <a:lumOff val="60000"/>
                </a:schemeClr>
              </a:solidFill>
            </a:endParaRPr>
          </a:p>
        </p:txBody>
      </p:sp>
      <p:cxnSp>
        <p:nvCxnSpPr>
          <p:cNvPr id="11" name="直接连接符 10"/>
          <p:cNvCxnSpPr/>
          <p:nvPr/>
        </p:nvCxnSpPr>
        <p:spPr>
          <a:xfrm>
            <a:off x="5584901" y="3212976"/>
            <a:ext cx="3456384" cy="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584901" y="5805264"/>
            <a:ext cx="3456384" cy="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2497843"/>
            <a:ext cx="504056" cy="465282"/>
          </a:xfrm>
          <a:prstGeom prst="rect">
            <a:avLst/>
          </a:prstGeom>
        </p:spPr>
      </p:pic>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5141115"/>
            <a:ext cx="504056" cy="465282"/>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1820" y="4005064"/>
            <a:ext cx="504056" cy="465282"/>
          </a:xfrm>
          <a:prstGeom prst="rect">
            <a:avLst/>
          </a:prstGeom>
        </p:spPr>
      </p:pic>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380" y="1524855"/>
            <a:ext cx="504056" cy="465282"/>
          </a:xfrm>
          <a:prstGeom prst="rect">
            <a:avLst/>
          </a:prstGeom>
        </p:spPr>
      </p:pic>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9526" y="5848477"/>
            <a:ext cx="504056" cy="465282"/>
          </a:xfrm>
          <a:prstGeom prst="rect">
            <a:avLst/>
          </a:prstGeom>
        </p:spPr>
      </p:pic>
      <p:cxnSp>
        <p:nvCxnSpPr>
          <p:cNvPr id="23" name="直接箭头连接符 22"/>
          <p:cNvCxnSpPr/>
          <p:nvPr/>
        </p:nvCxnSpPr>
        <p:spPr>
          <a:xfrm flipH="1" flipV="1">
            <a:off x="1574285" y="1396232"/>
            <a:ext cx="500300" cy="44357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p:cNvCxnSpPr/>
          <p:nvPr/>
        </p:nvCxnSpPr>
        <p:spPr>
          <a:xfrm flipH="1">
            <a:off x="1079612" y="1396232"/>
            <a:ext cx="455129" cy="36971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接箭头连接符 28"/>
          <p:cNvCxnSpPr/>
          <p:nvPr/>
        </p:nvCxnSpPr>
        <p:spPr>
          <a:xfrm flipV="1">
            <a:off x="1185746" y="4365104"/>
            <a:ext cx="1766074" cy="9477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3" name="文本框 32"/>
          <p:cNvSpPr txBox="1"/>
          <p:nvPr/>
        </p:nvSpPr>
        <p:spPr>
          <a:xfrm>
            <a:off x="2483768" y="5880042"/>
            <a:ext cx="720080" cy="369332"/>
          </a:xfrm>
          <a:prstGeom prst="rect">
            <a:avLst/>
          </a:prstGeom>
          <a:noFill/>
        </p:spPr>
        <p:txBody>
          <a:bodyPr wrap="square" rtlCol="0">
            <a:spAutoFit/>
          </a:bodyPr>
          <a:lstStyle/>
          <a:p>
            <a:r>
              <a:rPr lang="zh-CN" altLang="en-US" dirty="0" smtClean="0"/>
              <a:t>发球</a:t>
            </a:r>
            <a:endParaRPr lang="zh-CN" altLang="en-US" dirty="0"/>
          </a:p>
        </p:txBody>
      </p:sp>
      <p:sp>
        <p:nvSpPr>
          <p:cNvPr id="35" name="文本框 34"/>
          <p:cNvSpPr txBox="1"/>
          <p:nvPr/>
        </p:nvSpPr>
        <p:spPr>
          <a:xfrm>
            <a:off x="2299992" y="4807459"/>
            <a:ext cx="2272007" cy="646331"/>
          </a:xfrm>
          <a:prstGeom prst="rect">
            <a:avLst/>
          </a:prstGeom>
          <a:noFill/>
        </p:spPr>
        <p:txBody>
          <a:bodyPr wrap="square" rtlCol="0">
            <a:spAutoFit/>
          </a:bodyPr>
          <a:lstStyle/>
          <a:p>
            <a:r>
              <a:rPr lang="zh-CN" altLang="en-US" dirty="0" smtClean="0"/>
              <a:t>攻击：越靠近底线的越可以先进行攻击</a:t>
            </a:r>
            <a:endParaRPr lang="zh-CN" altLang="en-US" dirty="0"/>
          </a:p>
        </p:txBody>
      </p:sp>
      <p:sp>
        <p:nvSpPr>
          <p:cNvPr id="36" name="文本框 35"/>
          <p:cNvSpPr txBox="1"/>
          <p:nvPr/>
        </p:nvSpPr>
        <p:spPr>
          <a:xfrm>
            <a:off x="4211959" y="5790903"/>
            <a:ext cx="720080" cy="369332"/>
          </a:xfrm>
          <a:prstGeom prst="rect">
            <a:avLst/>
          </a:prstGeom>
          <a:noFill/>
        </p:spPr>
        <p:txBody>
          <a:bodyPr wrap="square" rtlCol="0">
            <a:spAutoFit/>
          </a:bodyPr>
          <a:lstStyle/>
          <a:p>
            <a:r>
              <a:rPr lang="zh-CN" altLang="en-US" dirty="0"/>
              <a:t>底线</a:t>
            </a:r>
          </a:p>
        </p:txBody>
      </p:sp>
      <p:sp>
        <p:nvSpPr>
          <p:cNvPr id="37" name="文本框 36"/>
          <p:cNvSpPr txBox="1"/>
          <p:nvPr/>
        </p:nvSpPr>
        <p:spPr>
          <a:xfrm>
            <a:off x="2457183" y="1008169"/>
            <a:ext cx="720080" cy="369332"/>
          </a:xfrm>
          <a:prstGeom prst="rect">
            <a:avLst/>
          </a:prstGeom>
          <a:noFill/>
        </p:spPr>
        <p:txBody>
          <a:bodyPr wrap="square" rtlCol="0">
            <a:spAutoFit/>
          </a:bodyPr>
          <a:lstStyle/>
          <a:p>
            <a:r>
              <a:rPr lang="zh-CN" altLang="en-US" dirty="0"/>
              <a:t>墙壁</a:t>
            </a:r>
          </a:p>
        </p:txBody>
      </p:sp>
      <p:cxnSp>
        <p:nvCxnSpPr>
          <p:cNvPr id="38" name="直接箭头连接符 37"/>
          <p:cNvCxnSpPr/>
          <p:nvPr/>
        </p:nvCxnSpPr>
        <p:spPr>
          <a:xfrm flipV="1">
            <a:off x="1133981" y="2775382"/>
            <a:ext cx="2699574" cy="23699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0" name="直接箭头连接符 39"/>
          <p:cNvCxnSpPr>
            <a:stCxn id="17" idx="0"/>
          </p:cNvCxnSpPr>
          <p:nvPr/>
        </p:nvCxnSpPr>
        <p:spPr>
          <a:xfrm flipV="1">
            <a:off x="1079612" y="2035448"/>
            <a:ext cx="1631673" cy="31056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47" name="图片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088" y="1218910"/>
            <a:ext cx="504056" cy="465282"/>
          </a:xfrm>
          <a:prstGeom prst="rect">
            <a:avLst/>
          </a:prstGeom>
        </p:spPr>
      </p:pic>
      <p:pic>
        <p:nvPicPr>
          <p:cNvPr id="48" name="图片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1065" y="1059573"/>
            <a:ext cx="504056" cy="465282"/>
          </a:xfrm>
          <a:prstGeom prst="rect">
            <a:avLst/>
          </a:prstGeom>
        </p:spPr>
      </p:pic>
      <p:pic>
        <p:nvPicPr>
          <p:cNvPr id="49" name="图片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8537" y="1802547"/>
            <a:ext cx="504056" cy="465282"/>
          </a:xfrm>
          <a:prstGeom prst="rect">
            <a:avLst/>
          </a:prstGeom>
        </p:spPr>
      </p:pic>
      <p:pic>
        <p:nvPicPr>
          <p:cNvPr id="50" name="图片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0997" y="2088496"/>
            <a:ext cx="487390" cy="465282"/>
          </a:xfrm>
          <a:prstGeom prst="rect">
            <a:avLst/>
          </a:prstGeom>
        </p:spPr>
      </p:pic>
      <p:pic>
        <p:nvPicPr>
          <p:cNvPr id="51" name="图片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9974" y="1569906"/>
            <a:ext cx="504056" cy="465282"/>
          </a:xfrm>
          <a:prstGeom prst="rect">
            <a:avLst/>
          </a:prstGeom>
        </p:spPr>
      </p:pic>
      <p:sp>
        <p:nvSpPr>
          <p:cNvPr id="52" name="文本框 51"/>
          <p:cNvSpPr txBox="1"/>
          <p:nvPr/>
        </p:nvSpPr>
        <p:spPr>
          <a:xfrm>
            <a:off x="5580110" y="5962300"/>
            <a:ext cx="720080" cy="369332"/>
          </a:xfrm>
          <a:prstGeom prst="rect">
            <a:avLst/>
          </a:prstGeom>
          <a:noFill/>
        </p:spPr>
        <p:txBody>
          <a:bodyPr wrap="square" rtlCol="0">
            <a:spAutoFit/>
          </a:bodyPr>
          <a:lstStyle/>
          <a:p>
            <a:r>
              <a:rPr lang="zh-CN" altLang="en-US" dirty="0"/>
              <a:t>底线</a:t>
            </a:r>
          </a:p>
        </p:txBody>
      </p:sp>
      <p:pic>
        <p:nvPicPr>
          <p:cNvPr id="53" name="图片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3486" y="5902176"/>
            <a:ext cx="504056" cy="465282"/>
          </a:xfrm>
          <a:prstGeom prst="rect">
            <a:avLst/>
          </a:prstGeom>
        </p:spPr>
      </p:pic>
      <p:sp>
        <p:nvSpPr>
          <p:cNvPr id="54" name="文本框 53"/>
          <p:cNvSpPr txBox="1"/>
          <p:nvPr/>
        </p:nvSpPr>
        <p:spPr>
          <a:xfrm>
            <a:off x="8100392" y="5924817"/>
            <a:ext cx="720080" cy="369332"/>
          </a:xfrm>
          <a:prstGeom prst="rect">
            <a:avLst/>
          </a:prstGeom>
          <a:noFill/>
        </p:spPr>
        <p:txBody>
          <a:bodyPr wrap="square" rtlCol="0">
            <a:spAutoFit/>
          </a:bodyPr>
          <a:lstStyle/>
          <a:p>
            <a:r>
              <a:rPr lang="zh-CN" altLang="en-US" dirty="0" smtClean="0"/>
              <a:t>发球</a:t>
            </a:r>
            <a:endParaRPr lang="zh-CN" altLang="en-US" dirty="0"/>
          </a:p>
        </p:txBody>
      </p:sp>
      <p:pic>
        <p:nvPicPr>
          <p:cNvPr id="55" name="图片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7581" y="5902176"/>
            <a:ext cx="504056" cy="465282"/>
          </a:xfrm>
          <a:prstGeom prst="rect">
            <a:avLst/>
          </a:prstGeom>
        </p:spPr>
      </p:pic>
      <p:pic>
        <p:nvPicPr>
          <p:cNvPr id="56" name="图片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088" y="3537147"/>
            <a:ext cx="504056" cy="465282"/>
          </a:xfrm>
          <a:prstGeom prst="rect">
            <a:avLst/>
          </a:prstGeom>
        </p:spPr>
      </p:pic>
      <p:pic>
        <p:nvPicPr>
          <p:cNvPr id="57" name="图片 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7581" y="4467711"/>
            <a:ext cx="504056" cy="465282"/>
          </a:xfrm>
          <a:prstGeom prst="rect">
            <a:avLst/>
          </a:prstGeom>
        </p:spPr>
      </p:pic>
      <p:cxnSp>
        <p:nvCxnSpPr>
          <p:cNvPr id="58" name="直接箭头连接符 57"/>
          <p:cNvCxnSpPr>
            <a:endCxn id="56" idx="2"/>
          </p:cNvCxnSpPr>
          <p:nvPr/>
        </p:nvCxnSpPr>
        <p:spPr>
          <a:xfrm flipH="1" flipV="1">
            <a:off x="6771116" y="4002429"/>
            <a:ext cx="47262" cy="19458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55" idx="0"/>
          </p:cNvCxnSpPr>
          <p:nvPr/>
        </p:nvCxnSpPr>
        <p:spPr>
          <a:xfrm flipH="1" flipV="1">
            <a:off x="7704204" y="4835493"/>
            <a:ext cx="5405" cy="10666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直接箭头连接符 64"/>
          <p:cNvCxnSpPr/>
          <p:nvPr/>
        </p:nvCxnSpPr>
        <p:spPr>
          <a:xfrm flipH="1" flipV="1">
            <a:off x="7586200" y="2649156"/>
            <a:ext cx="144487" cy="1803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0" name="直接箭头连接符 69"/>
          <p:cNvCxnSpPr/>
          <p:nvPr/>
        </p:nvCxnSpPr>
        <p:spPr>
          <a:xfrm flipV="1">
            <a:off x="7529116" y="617276"/>
            <a:ext cx="608783" cy="418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1338146" y="4517504"/>
            <a:ext cx="1766074" cy="9477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4" name="文本框 73"/>
          <p:cNvSpPr txBox="1"/>
          <p:nvPr/>
        </p:nvSpPr>
        <p:spPr>
          <a:xfrm>
            <a:off x="8114037" y="87996"/>
            <a:ext cx="706435" cy="1200329"/>
          </a:xfrm>
          <a:prstGeom prst="rect">
            <a:avLst/>
          </a:prstGeom>
          <a:noFill/>
        </p:spPr>
        <p:txBody>
          <a:bodyPr wrap="square" rtlCol="0">
            <a:spAutoFit/>
          </a:bodyPr>
          <a:lstStyle/>
          <a:p>
            <a:r>
              <a:rPr lang="zh-CN" altLang="en-US" dirty="0" smtClean="0"/>
              <a:t>打出去得到此球</a:t>
            </a:r>
            <a:endParaRPr lang="zh-CN" altLang="en-US" dirty="0"/>
          </a:p>
        </p:txBody>
      </p:sp>
      <p:cxnSp>
        <p:nvCxnSpPr>
          <p:cNvPr id="75" name="直接箭头连接符 74"/>
          <p:cNvCxnSpPr/>
          <p:nvPr/>
        </p:nvCxnSpPr>
        <p:spPr>
          <a:xfrm flipV="1">
            <a:off x="1490546" y="4669904"/>
            <a:ext cx="1766074" cy="9477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27926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89755" y="500042"/>
            <a:ext cx="9144000" cy="6357958"/>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2200" dirty="0" smtClean="0">
              <a:latin typeface="微软雅黑" pitchFamily="34" charset="-122"/>
              <a:ea typeface="微软雅黑" pitchFamily="34" charset="-122"/>
              <a:cs typeface="+mj-cs"/>
            </a:endParaRPr>
          </a:p>
        </p:txBody>
      </p:sp>
      <p:sp>
        <p:nvSpPr>
          <p:cNvPr id="16" name="矩形 15"/>
          <p:cNvSpPr/>
          <p:nvPr/>
        </p:nvSpPr>
        <p:spPr>
          <a:xfrm>
            <a:off x="539552" y="404664"/>
            <a:ext cx="5230919" cy="584775"/>
          </a:xfrm>
          <a:prstGeom prst="rect">
            <a:avLst/>
          </a:prstGeom>
        </p:spPr>
        <p:txBody>
          <a:bodyPr wrap="none">
            <a:spAutoFit/>
          </a:bodyPr>
          <a:lstStyle/>
          <a:p>
            <a:r>
              <a:rPr lang="zh-CN" altLang="en-US" sz="3200" b="1" dirty="0">
                <a:solidFill>
                  <a:schemeClr val="accent2">
                    <a:lumMod val="75000"/>
                  </a:schemeClr>
                </a:solidFill>
                <a:latin typeface="微软雅黑" pitchFamily="34" charset="-122"/>
                <a:ea typeface="微软雅黑" pitchFamily="34" charset="-122"/>
              </a:rPr>
              <a:t> </a:t>
            </a:r>
            <a:r>
              <a:rPr lang="zh-CN" altLang="en-US" sz="3200" b="1" dirty="0" smtClean="0">
                <a:solidFill>
                  <a:schemeClr val="accent2">
                    <a:lumMod val="75000"/>
                  </a:schemeClr>
                </a:solidFill>
                <a:latin typeface="微软雅黑" pitchFamily="34" charset="-122"/>
                <a:ea typeface="微软雅黑" pitchFamily="34" charset="-122"/>
              </a:rPr>
              <a:t>核心玩法和游戏乐趣点介绍</a:t>
            </a:r>
            <a:endParaRPr lang="zh-CN" altLang="en-US" sz="3200" dirty="0">
              <a:solidFill>
                <a:schemeClr val="accent2">
                  <a:lumMod val="75000"/>
                </a:schemeClr>
              </a:solidFill>
            </a:endParaRPr>
          </a:p>
        </p:txBody>
      </p:sp>
      <p:sp>
        <p:nvSpPr>
          <p:cNvPr id="3" name="文本框 2"/>
          <p:cNvSpPr txBox="1"/>
          <p:nvPr/>
        </p:nvSpPr>
        <p:spPr>
          <a:xfrm>
            <a:off x="899592" y="1340768"/>
            <a:ext cx="7416824" cy="4801314"/>
          </a:xfrm>
          <a:prstGeom prst="rect">
            <a:avLst/>
          </a:prstGeom>
          <a:noFill/>
        </p:spPr>
        <p:txBody>
          <a:bodyPr wrap="square" rtlCol="0">
            <a:spAutoFit/>
          </a:bodyPr>
          <a:lstStyle/>
          <a:p>
            <a:r>
              <a:rPr lang="zh-CN" altLang="en-US" b="1" dirty="0" smtClean="0"/>
              <a:t>共有两种模式：</a:t>
            </a:r>
            <a:endParaRPr lang="en-US" altLang="zh-CN" b="1" dirty="0" smtClean="0"/>
          </a:p>
          <a:p>
            <a:pPr marL="342900" indent="-342900">
              <a:buAutoNum type="arabicPeriod"/>
            </a:pPr>
            <a:r>
              <a:rPr lang="zh-CN" altLang="en-US" b="1" dirty="0" smtClean="0"/>
              <a:t>碰墙法</a:t>
            </a:r>
            <a:endParaRPr lang="en-US" altLang="zh-CN" b="1" dirty="0"/>
          </a:p>
          <a:p>
            <a:r>
              <a:rPr lang="zh-CN" altLang="en-US" b="1" dirty="0" smtClean="0"/>
              <a:t>   </a:t>
            </a:r>
            <a:r>
              <a:rPr lang="zh-CN" altLang="en-US" dirty="0" smtClean="0"/>
              <a:t>   从底线发球，要保证碰到对面的墙壁，但是不能反弹出游戏区，每个人最多有三次发球机会。三次用完还是出界的，每失败一次，就失去一个溜溜珠。</a:t>
            </a:r>
            <a:endParaRPr lang="en-US" altLang="zh-CN" dirty="0" smtClean="0"/>
          </a:p>
          <a:p>
            <a:r>
              <a:rPr lang="en-US" altLang="zh-CN" dirty="0" smtClean="0"/>
              <a:t>       </a:t>
            </a:r>
            <a:r>
              <a:rPr lang="zh-CN" altLang="en-US" dirty="0" smtClean="0"/>
              <a:t>离底线最近的玩家可以先发起攻击，碰到其他玩家且保证自己不出边界，即可获得对方的溜溜珠。</a:t>
            </a:r>
            <a:endParaRPr lang="en-US" altLang="zh-CN" dirty="0" smtClean="0"/>
          </a:p>
          <a:p>
            <a:endParaRPr lang="en-US" altLang="zh-CN" dirty="0" smtClean="0"/>
          </a:p>
          <a:p>
            <a:r>
              <a:rPr lang="en-US" altLang="zh-CN" b="1" dirty="0" smtClean="0"/>
              <a:t>2.  </a:t>
            </a:r>
            <a:r>
              <a:rPr lang="zh-CN" altLang="en-US" b="1" dirty="0" smtClean="0"/>
              <a:t>打</a:t>
            </a:r>
            <a:r>
              <a:rPr lang="zh-CN" altLang="en-US" b="1" dirty="0"/>
              <a:t>方框玩法</a:t>
            </a:r>
            <a:endParaRPr lang="zh-CN" altLang="en-US" dirty="0"/>
          </a:p>
          <a:p>
            <a:r>
              <a:rPr lang="zh-CN" altLang="en-US" dirty="0" smtClean="0"/>
              <a:t>    此</a:t>
            </a:r>
            <a:r>
              <a:rPr lang="zh-CN" altLang="en-US" dirty="0"/>
              <a:t>玩法风靡全球，乃最具魅力的玩法</a:t>
            </a:r>
          </a:p>
          <a:p>
            <a:r>
              <a:rPr lang="zh-CN" altLang="en-US" dirty="0"/>
              <a:t>画两条边界线，在靠近一边界线端（称为终点线，另一条称为起点线）画一方框。各玩家在框中放入相同数量</a:t>
            </a:r>
            <a:r>
              <a:rPr lang="zh-CN" altLang="en-US" dirty="0" smtClean="0"/>
              <a:t>的溜溜珠。</a:t>
            </a:r>
            <a:r>
              <a:rPr lang="zh-CN" altLang="en-US" dirty="0"/>
              <a:t>各玩家先比远（从终点打出比谁更靠近起点，出界最后一个打）决定出场顺序。</a:t>
            </a:r>
          </a:p>
          <a:p>
            <a:r>
              <a:rPr lang="zh-CN" altLang="en-US" dirty="0"/>
              <a:t>按顺序开始从起点出发，目的是将方框中</a:t>
            </a:r>
            <a:r>
              <a:rPr lang="zh-CN" altLang="en-US" dirty="0" smtClean="0"/>
              <a:t>的</a:t>
            </a:r>
            <a:r>
              <a:rPr lang="zh-CN" altLang="en-US" dirty="0"/>
              <a:t>溜溜珠</a:t>
            </a:r>
            <a:r>
              <a:rPr lang="zh-CN" altLang="en-US" dirty="0" smtClean="0"/>
              <a:t>打出</a:t>
            </a:r>
            <a:r>
              <a:rPr lang="zh-CN" altLang="en-US" dirty="0"/>
              <a:t>框（打出即归你）。自己弹珠进入方框后即死亡。</a:t>
            </a:r>
          </a:p>
          <a:p>
            <a:endParaRPr lang="en-US" altLang="zh-CN" dirty="0" smtClean="0"/>
          </a:p>
          <a:p>
            <a:endParaRPr lang="zh-CN" altLang="en-US" dirty="0"/>
          </a:p>
        </p:txBody>
      </p:sp>
    </p:spTree>
    <p:extLst>
      <p:ext uri="{BB962C8B-B14F-4D97-AF65-F5344CB8AC3E}">
        <p14:creationId xmlns:p14="http://schemas.microsoft.com/office/powerpoint/2010/main" val="839522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元素">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nchor="ctr"/>
      <a:lstStyle>
        <a:defPPr algn="ctr">
          <a:defRPr dirty="0">
            <a:solidFill>
              <a:schemeClr val="tx2">
                <a:lumMod val="40000"/>
                <a:lumOff val="60000"/>
              </a:schemeClr>
            </a:solidFill>
          </a:defRPr>
        </a:defPPr>
      </a:lstStyle>
      <a:style>
        <a:lnRef idx="0">
          <a:schemeClr val="accent5"/>
        </a:lnRef>
        <a:fillRef idx="3">
          <a:schemeClr val="accent5"/>
        </a:fillRef>
        <a:effectRef idx="3">
          <a:schemeClr val="accent5"/>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6620</TotalTime>
  <Words>559</Words>
  <Application>Microsoft Office PowerPoint</Application>
  <PresentationFormat>全屏显示(4:3)</PresentationFormat>
  <Paragraphs>96</Paragraphs>
  <Slides>10</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《全民英雄》用研报告                                                                                                                             游戏体验组</dc:title>
  <dc:creator>aressui(隋国龙)</dc:creator>
  <cp:lastModifiedBy>Arthur</cp:lastModifiedBy>
  <cp:revision>602</cp:revision>
  <dcterms:created xsi:type="dcterms:W3CDTF">2013-12-24T12:31:51Z</dcterms:created>
  <dcterms:modified xsi:type="dcterms:W3CDTF">2014-11-09T16:11:27Z</dcterms:modified>
</cp:coreProperties>
</file>