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6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6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1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8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FC53-7EB2-4465-8A3F-6BFB28883046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B94E-0871-4E6B-916F-0B0647BEC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Share my baby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5881" y="3958298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以拥有年龄相近的孩子为联系的家庭社交网络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灵感来源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父母有从孩子出生就开始记录其成长记录的原始冲动。比如过生日！</a:t>
            </a:r>
            <a:endParaRPr lang="en-US" altLang="zh-CN" dirty="0"/>
          </a:p>
          <a:p>
            <a:r>
              <a:rPr lang="zh-CN" altLang="en-US" dirty="0" smtClean="0"/>
              <a:t>社交网络的普及挖掘出人们的分享特性。晒！照片。记录有意义的事情！</a:t>
            </a:r>
            <a:endParaRPr lang="en-US" altLang="zh-CN" dirty="0" smtClean="0"/>
          </a:p>
          <a:p>
            <a:r>
              <a:rPr lang="zh-CN" altLang="en-US" dirty="0" smtClean="0"/>
              <a:t>父母们交换育儿经。共同面对孩子出现的</a:t>
            </a:r>
            <a:r>
              <a:rPr lang="zh-CN" altLang="en-US" smtClean="0"/>
              <a:t>问题。共同分享孩子的成长历程。</a:t>
            </a:r>
            <a:endParaRPr lang="en-US" altLang="zh-CN" dirty="0" smtClean="0"/>
          </a:p>
          <a:p>
            <a:r>
              <a:rPr lang="zh-CN" altLang="en-US" dirty="0" smtClean="0"/>
              <a:t>培养孩子的过程中，在其不同年龄，会出现不同的问题，但对同一年龄的孩子有很大的共性。</a:t>
            </a:r>
            <a:endParaRPr lang="en-US" altLang="zh-CN" dirty="0" smtClean="0"/>
          </a:p>
          <a:p>
            <a:r>
              <a:rPr lang="zh-CN" altLang="en-US" dirty="0" smtClean="0"/>
              <a:t>父母之间的联系</a:t>
            </a:r>
            <a:r>
              <a:rPr lang="en-US" altLang="zh-CN" dirty="0" smtClean="0"/>
              <a:t>——》</a:t>
            </a:r>
            <a:r>
              <a:rPr lang="zh-CN" altLang="en-US" dirty="0" smtClean="0"/>
              <a:t>孩子之间的联系。为孩子物色对象。。。她妈妈喜欢我！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7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 baby’s timeline. </a:t>
            </a:r>
            <a:r>
              <a:rPr lang="zh-CN" altLang="en-US" dirty="0" smtClean="0"/>
              <a:t>以图片和视频为主！</a:t>
            </a:r>
            <a:endParaRPr lang="en-US" altLang="zh-CN" dirty="0" smtClean="0"/>
          </a:p>
          <a:p>
            <a:r>
              <a:rPr lang="zh-CN" altLang="en-US" dirty="0" smtClean="0"/>
              <a:t>支持分享到其他社交平台和设置本平台的可见氛围。</a:t>
            </a:r>
            <a:endParaRPr lang="en-US" altLang="zh-CN" dirty="0" smtClean="0"/>
          </a:p>
          <a:p>
            <a:r>
              <a:rPr lang="en-US" altLang="zh-CN" dirty="0" smtClean="0"/>
              <a:t>Baby</a:t>
            </a:r>
            <a:r>
              <a:rPr lang="zh-CN" altLang="en-US" dirty="0" smtClean="0"/>
              <a:t>圈：模式借鉴微信的朋友圈 </a:t>
            </a:r>
            <a:r>
              <a:rPr lang="en-US" altLang="zh-CN" dirty="0" smtClean="0"/>
              <a:t>=  =</a:t>
            </a:r>
          </a:p>
          <a:p>
            <a:r>
              <a:rPr lang="zh-CN" altLang="en-US" dirty="0" smtClean="0"/>
              <a:t>社区专题：成长烦恼栏目，育儿经借鉴。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6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寻找最佳的用户匹配推荐方式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因素：</a:t>
            </a:r>
            <a:endParaRPr lang="en-US" altLang="zh-CN" dirty="0" smtClean="0"/>
          </a:p>
          <a:p>
            <a:r>
              <a:rPr lang="zh-CN" altLang="en-US" dirty="0" smtClean="0"/>
              <a:t>孩子的年龄！</a:t>
            </a:r>
            <a:endParaRPr lang="en-US" altLang="zh-CN" dirty="0" smtClean="0"/>
          </a:p>
          <a:p>
            <a:r>
              <a:rPr lang="zh-CN" altLang="en-US" dirty="0" smtClean="0"/>
              <a:t>地域</a:t>
            </a:r>
            <a:endParaRPr lang="en-US" altLang="zh-CN" dirty="0" smtClean="0"/>
          </a:p>
          <a:p>
            <a:r>
              <a:rPr lang="zh-CN" altLang="en-US" smtClean="0"/>
              <a:t>。。。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5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191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Share my baby</vt:lpstr>
      <vt:lpstr>灵感来源</vt:lpstr>
      <vt:lpstr>功能</vt:lpstr>
      <vt:lpstr>寻找最佳的用户匹配推荐方式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my baby</dc:title>
  <dc:creator>Arthur</dc:creator>
  <cp:lastModifiedBy>Arthur</cp:lastModifiedBy>
  <cp:revision>8</cp:revision>
  <dcterms:created xsi:type="dcterms:W3CDTF">2014-12-27T11:57:51Z</dcterms:created>
  <dcterms:modified xsi:type="dcterms:W3CDTF">2014-12-27T12:23:09Z</dcterms:modified>
</cp:coreProperties>
</file>