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B1D8"/>
    <a:srgbClr val="FEFEFE"/>
    <a:srgbClr val="21A362"/>
    <a:srgbClr val="01906F"/>
    <a:srgbClr val="75A191"/>
    <a:srgbClr val="C9C8B9"/>
    <a:srgbClr val="59912D"/>
    <a:srgbClr val="001446"/>
    <a:srgbClr val="EDF4D4"/>
    <a:srgbClr val="BDC0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0" autoAdjust="0"/>
    <p:restoredTop sz="95492" autoAdjust="0"/>
  </p:normalViewPr>
  <p:slideViewPr>
    <p:cSldViewPr snapToGrid="0" showGuides="1">
      <p:cViewPr>
        <p:scale>
          <a:sx n="66" d="100"/>
          <a:sy n="66" d="100"/>
        </p:scale>
        <p:origin x="78" y="10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49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54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29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71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18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47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49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08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75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1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E5DB0-86C4-474E-872F-D9E5D71A3139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17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/jedit/svn/24795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/kablink/code/23327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ourceforge.net/p/jedit/svn/24781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/jedit/svn/24563/?page=0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381" y="286907"/>
            <a:ext cx="3215919" cy="2591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" y="3141345"/>
            <a:ext cx="3814763" cy="2085975"/>
          </a:xfrm>
          <a:prstGeom prst="rect">
            <a:avLst/>
          </a:prstGeom>
        </p:spPr>
      </p:pic>
      <p:sp>
        <p:nvSpPr>
          <p:cNvPr id="31" name="弧形 30"/>
          <p:cNvSpPr/>
          <p:nvPr/>
        </p:nvSpPr>
        <p:spPr>
          <a:xfrm rot="8657009">
            <a:off x="2785539" y="4851319"/>
            <a:ext cx="904397" cy="792000"/>
          </a:xfrm>
          <a:prstGeom prst="arc">
            <a:avLst>
              <a:gd name="adj1" fmla="val 21599993"/>
              <a:gd name="adj2" fmla="val 0"/>
            </a:avLst>
          </a:prstGeom>
          <a:ln w="12700" cap="rnd">
            <a:solidFill>
              <a:schemeClr val="accent1">
                <a:alpha val="98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096000" y="1582420"/>
            <a:ext cx="4657344" cy="3902857"/>
            <a:chOff x="6096000" y="1582420"/>
            <a:chExt cx="4657344" cy="3902857"/>
          </a:xfrm>
        </p:grpSpPr>
        <p:sp>
          <p:nvSpPr>
            <p:cNvPr id="11" name="矩形 10"/>
            <p:cNvSpPr/>
            <p:nvPr/>
          </p:nvSpPr>
          <p:spPr>
            <a:xfrm>
              <a:off x="6096000" y="4472940"/>
              <a:ext cx="4657344" cy="967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6224847" y="4572876"/>
              <a:ext cx="828391" cy="547370"/>
              <a:chOff x="2832257" y="5476240"/>
              <a:chExt cx="691672" cy="515620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2832257" y="5814060"/>
                <a:ext cx="690880" cy="177800"/>
              </a:xfrm>
              <a:prstGeom prst="ellipse">
                <a:avLst/>
              </a:prstGeom>
              <a:solidFill>
                <a:srgbClr val="01906F"/>
              </a:solidFill>
              <a:ln>
                <a:solidFill>
                  <a:srgbClr val="0014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832257" y="5565140"/>
                <a:ext cx="690880" cy="337820"/>
              </a:xfrm>
              <a:prstGeom prst="rect">
                <a:avLst/>
              </a:prstGeom>
              <a:solidFill>
                <a:srgbClr val="0190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832257" y="5476240"/>
                <a:ext cx="690880" cy="177800"/>
              </a:xfrm>
              <a:prstGeom prst="ellipse">
                <a:avLst/>
              </a:prstGeom>
              <a:solidFill>
                <a:srgbClr val="01906F"/>
              </a:solidFill>
              <a:ln>
                <a:solidFill>
                  <a:srgbClr val="0014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" name="直接连接符 36"/>
              <p:cNvCxnSpPr>
                <a:stCxn id="13" idx="2"/>
              </p:cNvCxnSpPr>
              <p:nvPr/>
            </p:nvCxnSpPr>
            <p:spPr>
              <a:xfrm>
                <a:off x="2832257" y="5565140"/>
                <a:ext cx="0" cy="337820"/>
              </a:xfrm>
              <a:prstGeom prst="line">
                <a:avLst/>
              </a:prstGeom>
              <a:ln w="12700">
                <a:solidFill>
                  <a:srgbClr val="0014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3523929" y="5567680"/>
                <a:ext cx="0" cy="337820"/>
              </a:xfrm>
              <a:prstGeom prst="line">
                <a:avLst/>
              </a:prstGeom>
              <a:ln w="12700">
                <a:solidFill>
                  <a:srgbClr val="0014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>
              <a:off x="7361360" y="4572876"/>
              <a:ext cx="828391" cy="547370"/>
              <a:chOff x="2832257" y="5476240"/>
              <a:chExt cx="691672" cy="515620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2832257" y="5814060"/>
                <a:ext cx="690880" cy="177800"/>
              </a:xfrm>
              <a:prstGeom prst="ellipse">
                <a:avLst/>
              </a:prstGeom>
              <a:solidFill>
                <a:srgbClr val="01906F"/>
              </a:solidFill>
              <a:ln>
                <a:solidFill>
                  <a:srgbClr val="0014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832257" y="5565140"/>
                <a:ext cx="690880" cy="337820"/>
              </a:xfrm>
              <a:prstGeom prst="rect">
                <a:avLst/>
              </a:prstGeom>
              <a:solidFill>
                <a:srgbClr val="0190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832257" y="5476240"/>
                <a:ext cx="690880" cy="177800"/>
              </a:xfrm>
              <a:prstGeom prst="ellipse">
                <a:avLst/>
              </a:prstGeom>
              <a:solidFill>
                <a:srgbClr val="01906F"/>
              </a:solidFill>
              <a:ln>
                <a:solidFill>
                  <a:srgbClr val="0014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5" name="直接连接符 44"/>
              <p:cNvCxnSpPr>
                <a:stCxn id="44" idx="2"/>
              </p:cNvCxnSpPr>
              <p:nvPr/>
            </p:nvCxnSpPr>
            <p:spPr>
              <a:xfrm>
                <a:off x="2832257" y="5565140"/>
                <a:ext cx="0" cy="337820"/>
              </a:xfrm>
              <a:prstGeom prst="line">
                <a:avLst/>
              </a:prstGeom>
              <a:ln w="12700">
                <a:solidFill>
                  <a:srgbClr val="0014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3523929" y="5567680"/>
                <a:ext cx="0" cy="337820"/>
              </a:xfrm>
              <a:prstGeom prst="line">
                <a:avLst/>
              </a:prstGeom>
              <a:ln w="12700">
                <a:solidFill>
                  <a:srgbClr val="0014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/>
            <p:cNvGrpSpPr/>
            <p:nvPr/>
          </p:nvGrpSpPr>
          <p:grpSpPr>
            <a:xfrm>
              <a:off x="8497873" y="4572876"/>
              <a:ext cx="828391" cy="547370"/>
              <a:chOff x="2832257" y="5476240"/>
              <a:chExt cx="691672" cy="515620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832257" y="5814060"/>
                <a:ext cx="690880" cy="177800"/>
              </a:xfrm>
              <a:prstGeom prst="ellipse">
                <a:avLst/>
              </a:prstGeom>
              <a:solidFill>
                <a:srgbClr val="01906F"/>
              </a:solidFill>
              <a:ln>
                <a:solidFill>
                  <a:srgbClr val="0014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832257" y="5565140"/>
                <a:ext cx="690880" cy="337820"/>
              </a:xfrm>
              <a:prstGeom prst="rect">
                <a:avLst/>
              </a:prstGeom>
              <a:solidFill>
                <a:srgbClr val="0190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2832257" y="5476240"/>
                <a:ext cx="690880" cy="177800"/>
              </a:xfrm>
              <a:prstGeom prst="ellipse">
                <a:avLst/>
              </a:prstGeom>
              <a:solidFill>
                <a:srgbClr val="01906F"/>
              </a:solidFill>
              <a:ln>
                <a:solidFill>
                  <a:srgbClr val="0014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连接符 50"/>
              <p:cNvCxnSpPr>
                <a:stCxn id="50" idx="2"/>
              </p:cNvCxnSpPr>
              <p:nvPr/>
            </p:nvCxnSpPr>
            <p:spPr>
              <a:xfrm>
                <a:off x="2832257" y="5565140"/>
                <a:ext cx="0" cy="337820"/>
              </a:xfrm>
              <a:prstGeom prst="line">
                <a:avLst/>
              </a:prstGeom>
              <a:ln w="12700">
                <a:solidFill>
                  <a:srgbClr val="0014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3523929" y="5567680"/>
                <a:ext cx="0" cy="337820"/>
              </a:xfrm>
              <a:prstGeom prst="line">
                <a:avLst/>
              </a:prstGeom>
              <a:ln w="12700">
                <a:solidFill>
                  <a:srgbClr val="0014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组合 52"/>
            <p:cNvGrpSpPr/>
            <p:nvPr/>
          </p:nvGrpSpPr>
          <p:grpSpPr>
            <a:xfrm>
              <a:off x="9634385" y="4572876"/>
              <a:ext cx="828391" cy="547370"/>
              <a:chOff x="2832257" y="5476240"/>
              <a:chExt cx="691672" cy="515620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2832257" y="5814060"/>
                <a:ext cx="690880" cy="177800"/>
              </a:xfrm>
              <a:prstGeom prst="ellipse">
                <a:avLst/>
              </a:prstGeom>
              <a:solidFill>
                <a:srgbClr val="01906F"/>
              </a:solidFill>
              <a:ln>
                <a:solidFill>
                  <a:srgbClr val="0014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2832257" y="5565140"/>
                <a:ext cx="690880" cy="337820"/>
              </a:xfrm>
              <a:prstGeom prst="rect">
                <a:avLst/>
              </a:prstGeom>
              <a:solidFill>
                <a:srgbClr val="0190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2832257" y="5476240"/>
                <a:ext cx="690880" cy="177800"/>
              </a:xfrm>
              <a:prstGeom prst="ellipse">
                <a:avLst/>
              </a:prstGeom>
              <a:solidFill>
                <a:srgbClr val="01906F"/>
              </a:solidFill>
              <a:ln>
                <a:solidFill>
                  <a:srgbClr val="0014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7" name="直接连接符 56"/>
              <p:cNvCxnSpPr>
                <a:stCxn id="56" idx="2"/>
              </p:cNvCxnSpPr>
              <p:nvPr/>
            </p:nvCxnSpPr>
            <p:spPr>
              <a:xfrm>
                <a:off x="2832257" y="5565140"/>
                <a:ext cx="0" cy="337820"/>
              </a:xfrm>
              <a:prstGeom prst="line">
                <a:avLst/>
              </a:prstGeom>
              <a:ln w="12700">
                <a:solidFill>
                  <a:srgbClr val="0014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3523929" y="5567680"/>
                <a:ext cx="0" cy="337820"/>
              </a:xfrm>
              <a:prstGeom prst="line">
                <a:avLst/>
              </a:prstGeom>
              <a:ln w="12700">
                <a:solidFill>
                  <a:srgbClr val="0014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文本框 68"/>
            <p:cNvSpPr txBox="1"/>
            <p:nvPr/>
          </p:nvSpPr>
          <p:spPr>
            <a:xfrm>
              <a:off x="6238459" y="478334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苹方-简" panose="020B0400000000000000" pitchFamily="34" charset="-120"/>
                  <a:ea typeface="苹方-简" panose="020B0400000000000000" pitchFamily="34" charset="-120"/>
                </a:rPr>
                <a:t>源代码库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7388583" y="478334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dirty="0"/>
                <a:t>修改记录</a:t>
              </a: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8512010" y="478334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dirty="0"/>
                <a:t>程序状态</a:t>
              </a: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9661608" y="478334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dirty="0"/>
                <a:t>文本数据</a:t>
              </a: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7740995" y="5177500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sz="1400" dirty="0"/>
                <a:t>软件工程数据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6096000" y="3033188"/>
              <a:ext cx="4657344" cy="967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6224847" y="3137131"/>
              <a:ext cx="828000" cy="554114"/>
            </a:xfrm>
            <a:prstGeom prst="roundRect">
              <a:avLst/>
            </a:prstGeom>
            <a:solidFill>
              <a:srgbClr val="75A191"/>
            </a:solidFill>
            <a:ln>
              <a:solidFill>
                <a:srgbClr val="001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7360802" y="3137131"/>
              <a:ext cx="828000" cy="554114"/>
            </a:xfrm>
            <a:prstGeom prst="roundRect">
              <a:avLst/>
            </a:prstGeom>
            <a:solidFill>
              <a:srgbClr val="75A191"/>
            </a:solidFill>
            <a:ln>
              <a:solidFill>
                <a:srgbClr val="001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8497594" y="3126533"/>
              <a:ext cx="828000" cy="554114"/>
            </a:xfrm>
            <a:prstGeom prst="roundRect">
              <a:avLst/>
            </a:prstGeom>
            <a:solidFill>
              <a:srgbClr val="75A191"/>
            </a:solidFill>
            <a:ln>
              <a:solidFill>
                <a:srgbClr val="001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9634106" y="3126533"/>
              <a:ext cx="828000" cy="554114"/>
            </a:xfrm>
            <a:prstGeom prst="roundRect">
              <a:avLst/>
            </a:prstGeom>
            <a:solidFill>
              <a:srgbClr val="75A191"/>
            </a:solidFill>
            <a:ln>
              <a:solidFill>
                <a:srgbClr val="001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6392346" y="327118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dirty="0"/>
                <a:t>分类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7542470" y="327118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dirty="0"/>
                <a:t>聚类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512010" y="327118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dirty="0"/>
                <a:t>关联模式</a:t>
              </a: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9899456" y="3232439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en-US" altLang="zh-CN" sz="1400" dirty="0"/>
                <a:t>…</a:t>
              </a:r>
              <a:endParaRPr lang="zh-CN" altLang="en-US" sz="1400" dirty="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7793730" y="3721778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sz="1400" dirty="0"/>
                <a:t>数据挖掘技术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6096000" y="1582420"/>
              <a:ext cx="4657344" cy="967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6224847" y="1727200"/>
              <a:ext cx="827442" cy="540000"/>
            </a:xfrm>
            <a:prstGeom prst="rect">
              <a:avLst/>
            </a:prstGeom>
            <a:solidFill>
              <a:srgbClr val="21A362"/>
            </a:solidFill>
            <a:ln>
              <a:solidFill>
                <a:srgbClr val="001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7360802" y="1727200"/>
              <a:ext cx="827442" cy="540000"/>
            </a:xfrm>
            <a:prstGeom prst="rect">
              <a:avLst/>
            </a:prstGeom>
            <a:solidFill>
              <a:srgbClr val="21A362"/>
            </a:solidFill>
            <a:ln>
              <a:solidFill>
                <a:srgbClr val="001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8497873" y="1727200"/>
              <a:ext cx="827442" cy="540000"/>
            </a:xfrm>
            <a:prstGeom prst="rect">
              <a:avLst/>
            </a:prstGeom>
            <a:solidFill>
              <a:srgbClr val="21A362"/>
            </a:solidFill>
            <a:ln>
              <a:solidFill>
                <a:srgbClr val="001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9634385" y="1727200"/>
              <a:ext cx="827442" cy="540000"/>
            </a:xfrm>
            <a:prstGeom prst="rect">
              <a:avLst/>
            </a:prstGeom>
            <a:solidFill>
              <a:srgbClr val="21A362"/>
            </a:solidFill>
            <a:ln>
              <a:solidFill>
                <a:srgbClr val="001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250954" y="188009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dirty="0"/>
                <a:t>漏洞检测</a:t>
              </a: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7406137" y="187416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苹方-简" panose="020B0400000000000000" pitchFamily="34" charset="-120"/>
                  <a:ea typeface="苹方-简" panose="020B0400000000000000" pitchFamily="34" charset="-120"/>
                </a:rPr>
                <a:t>注释生成</a:t>
              </a: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545284" y="188009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dirty="0"/>
                <a:t>影响分析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9899456" y="1822768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en-US" altLang="zh-CN" sz="1400" dirty="0"/>
                <a:t>…</a:t>
              </a:r>
              <a:endParaRPr lang="zh-CN" altLang="en-US" sz="1400" dirty="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7725755" y="2282027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dirty="0"/>
                <a:t>软件工程任务</a:t>
              </a:r>
            </a:p>
          </p:txBody>
        </p:sp>
        <p:sp>
          <p:nvSpPr>
            <p:cNvPr id="87" name="下箭头 86"/>
            <p:cNvSpPr/>
            <p:nvPr/>
          </p:nvSpPr>
          <p:spPr>
            <a:xfrm rot="10800000">
              <a:off x="8301488" y="4049349"/>
              <a:ext cx="140897" cy="382524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下箭头 87"/>
            <p:cNvSpPr/>
            <p:nvPr/>
          </p:nvSpPr>
          <p:spPr>
            <a:xfrm rot="10800000">
              <a:off x="8301487" y="2597698"/>
              <a:ext cx="140897" cy="382524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341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204787" y="-1209675"/>
            <a:ext cx="11782425" cy="9250299"/>
            <a:chOff x="204787" y="-1209675"/>
            <a:chExt cx="11782425" cy="925029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/>
            <a:srcRect b="291"/>
            <a:stretch/>
          </p:blipFill>
          <p:spPr>
            <a:xfrm>
              <a:off x="204787" y="-1209675"/>
              <a:ext cx="11782425" cy="9250299"/>
            </a:xfrm>
            <a:prstGeom prst="rect">
              <a:avLst/>
            </a:prstGeom>
          </p:spPr>
        </p:pic>
        <p:sp>
          <p:nvSpPr>
            <p:cNvPr id="5" name="圆角矩形 4"/>
            <p:cNvSpPr/>
            <p:nvPr/>
          </p:nvSpPr>
          <p:spPr>
            <a:xfrm>
              <a:off x="313546" y="-1084743"/>
              <a:ext cx="4329574" cy="43983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03386" y="347817"/>
              <a:ext cx="2815734" cy="43983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075786" y="347817"/>
              <a:ext cx="3770774" cy="43983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327746" y="1560457"/>
              <a:ext cx="7202796" cy="18685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538020" y="6724891"/>
              <a:ext cx="7849048" cy="131573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4643120" y="-864824"/>
              <a:ext cx="467360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3119120" y="567736"/>
              <a:ext cx="467360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10037308" y="-59736"/>
              <a:ext cx="772" cy="40755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rot="10800000" flipV="1">
              <a:off x="5109708" y="3429000"/>
              <a:ext cx="772" cy="40755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V="1">
              <a:off x="5109707" y="6250764"/>
              <a:ext cx="772" cy="40755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圆角矩形 17"/>
            <p:cNvSpPr/>
            <p:nvPr/>
          </p:nvSpPr>
          <p:spPr>
            <a:xfrm>
              <a:off x="5243332" y="-1084743"/>
              <a:ext cx="1759352" cy="439839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1446"/>
                  </a:solidFill>
                  <a:latin typeface="苹方-简" panose="020B0400000000000000" pitchFamily="34" charset="-120"/>
                  <a:ea typeface="苹方-简" panose="020B0400000000000000" pitchFamily="34" charset="-120"/>
                </a:rPr>
                <a:t>提交注释</a:t>
              </a: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3604420" y="343283"/>
              <a:ext cx="1943581" cy="439839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提交作者、时间</a:t>
              </a: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9278753" y="-499575"/>
              <a:ext cx="1439408" cy="439839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提交编号</a:t>
              </a: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4196906" y="3902095"/>
              <a:ext cx="1825602" cy="439839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修改涉及范围</a:t>
              </a: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4054058" y="5705097"/>
              <a:ext cx="2111297" cy="439839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修改前后代码版本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490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785B207-0FFC-4E9D-B0D3-9982C56A07B3}"/>
              </a:ext>
            </a:extLst>
          </p:cNvPr>
          <p:cNvGrpSpPr/>
          <p:nvPr/>
        </p:nvGrpSpPr>
        <p:grpSpPr>
          <a:xfrm>
            <a:off x="22224" y="1225012"/>
            <a:ext cx="12169776" cy="4407975"/>
            <a:chOff x="22224" y="1225012"/>
            <a:chExt cx="12169776" cy="440797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1B92503-046D-4FC5-B66B-AE5301D8DB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2" r="1"/>
            <a:stretch/>
          </p:blipFill>
          <p:spPr>
            <a:xfrm>
              <a:off x="22224" y="1225012"/>
              <a:ext cx="12169776" cy="4407975"/>
            </a:xfrm>
            <a:prstGeom prst="rect">
              <a:avLst/>
            </a:prstGeom>
          </p:spPr>
        </p:pic>
        <p:sp>
          <p:nvSpPr>
            <p:cNvPr id="5" name="圆角矩形 5">
              <a:extLst>
                <a:ext uri="{FF2B5EF4-FFF2-40B4-BE49-F238E27FC236}">
                  <a16:creationId xmlns:a16="http://schemas.microsoft.com/office/drawing/2014/main" id="{58D23840-A02D-4A4A-831B-ACDE628152E5}"/>
                </a:ext>
              </a:extLst>
            </p:cNvPr>
            <p:cNvSpPr/>
            <p:nvPr/>
          </p:nvSpPr>
          <p:spPr>
            <a:xfrm>
              <a:off x="34924" y="1666662"/>
              <a:ext cx="2993537" cy="390737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130B008B-8562-4688-98DC-7D7BF472F197}"/>
                </a:ext>
              </a:extLst>
            </p:cNvPr>
            <p:cNvSpPr/>
            <p:nvPr/>
          </p:nvSpPr>
          <p:spPr>
            <a:xfrm>
              <a:off x="4588119" y="1531892"/>
              <a:ext cx="2190750" cy="390737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5">
              <a:extLst>
                <a:ext uri="{FF2B5EF4-FFF2-40B4-BE49-F238E27FC236}">
                  <a16:creationId xmlns:a16="http://schemas.microsoft.com/office/drawing/2014/main" id="{7A3BD5E4-7069-4990-940F-9A8B6E549727}"/>
                </a:ext>
              </a:extLst>
            </p:cNvPr>
            <p:cNvSpPr/>
            <p:nvPr/>
          </p:nvSpPr>
          <p:spPr>
            <a:xfrm>
              <a:off x="9268556" y="1538653"/>
              <a:ext cx="2923443" cy="65063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5">
              <a:extLst>
                <a:ext uri="{FF2B5EF4-FFF2-40B4-BE49-F238E27FC236}">
                  <a16:creationId xmlns:a16="http://schemas.microsoft.com/office/drawing/2014/main" id="{6CAD7AEB-9AF1-4D0A-AB2F-12A1FAC4D66C}"/>
                </a:ext>
              </a:extLst>
            </p:cNvPr>
            <p:cNvSpPr/>
            <p:nvPr/>
          </p:nvSpPr>
          <p:spPr>
            <a:xfrm>
              <a:off x="4588119" y="1958748"/>
              <a:ext cx="2190750" cy="270762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5">
              <a:extLst>
                <a:ext uri="{FF2B5EF4-FFF2-40B4-BE49-F238E27FC236}">
                  <a16:creationId xmlns:a16="http://schemas.microsoft.com/office/drawing/2014/main" id="{C10CD133-1FD8-4033-A9E5-7AE72DB2FDC5}"/>
                </a:ext>
              </a:extLst>
            </p:cNvPr>
            <p:cNvSpPr/>
            <p:nvPr/>
          </p:nvSpPr>
          <p:spPr>
            <a:xfrm>
              <a:off x="319452" y="4694147"/>
              <a:ext cx="6661639" cy="81863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18">
              <a:extLst>
                <a:ext uri="{FF2B5EF4-FFF2-40B4-BE49-F238E27FC236}">
                  <a16:creationId xmlns:a16="http://schemas.microsoft.com/office/drawing/2014/main" id="{35B2D98E-FD70-4A18-A3A3-20B48437B585}"/>
                </a:ext>
              </a:extLst>
            </p:cNvPr>
            <p:cNvSpPr/>
            <p:nvPr/>
          </p:nvSpPr>
          <p:spPr>
            <a:xfrm>
              <a:off x="536090" y="2471018"/>
              <a:ext cx="1943581" cy="439839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提交编号</a:t>
              </a:r>
            </a:p>
          </p:txBody>
        </p:sp>
        <p:sp>
          <p:nvSpPr>
            <p:cNvPr id="11" name="圆角矩形 18">
              <a:extLst>
                <a:ext uri="{FF2B5EF4-FFF2-40B4-BE49-F238E27FC236}">
                  <a16:creationId xmlns:a16="http://schemas.microsoft.com/office/drawing/2014/main" id="{79023E6D-B51F-4CC6-9D9D-13ADDDC3773C}"/>
                </a:ext>
              </a:extLst>
            </p:cNvPr>
            <p:cNvSpPr/>
            <p:nvPr/>
          </p:nvSpPr>
          <p:spPr>
            <a:xfrm>
              <a:off x="7159381" y="1498099"/>
              <a:ext cx="2383689" cy="439839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修改作者，审查人员</a:t>
              </a:r>
            </a:p>
          </p:txBody>
        </p:sp>
        <p:sp>
          <p:nvSpPr>
            <p:cNvPr id="12" name="圆角矩形 18">
              <a:extLst>
                <a:ext uri="{FF2B5EF4-FFF2-40B4-BE49-F238E27FC236}">
                  <a16:creationId xmlns:a16="http://schemas.microsoft.com/office/drawing/2014/main" id="{929F7128-95C4-4EC1-9EFA-B5D121DACE0A}"/>
                </a:ext>
              </a:extLst>
            </p:cNvPr>
            <p:cNvSpPr/>
            <p:nvPr/>
          </p:nvSpPr>
          <p:spPr>
            <a:xfrm>
              <a:off x="4711703" y="2706619"/>
              <a:ext cx="1943581" cy="439839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项目信息</a:t>
              </a:r>
            </a:p>
          </p:txBody>
        </p:sp>
        <p:sp>
          <p:nvSpPr>
            <p:cNvPr id="13" name="圆角矩形 18">
              <a:extLst>
                <a:ext uri="{FF2B5EF4-FFF2-40B4-BE49-F238E27FC236}">
                  <a16:creationId xmlns:a16="http://schemas.microsoft.com/office/drawing/2014/main" id="{306A4C09-9E59-480A-A734-9C480DB8C983}"/>
                </a:ext>
              </a:extLst>
            </p:cNvPr>
            <p:cNvSpPr/>
            <p:nvPr/>
          </p:nvSpPr>
          <p:spPr>
            <a:xfrm>
              <a:off x="9946056" y="2646977"/>
              <a:ext cx="1943581" cy="439839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审查周期</a:t>
              </a:r>
            </a:p>
          </p:txBody>
        </p:sp>
        <p:sp>
          <p:nvSpPr>
            <p:cNvPr id="14" name="圆角矩形 18">
              <a:extLst>
                <a:ext uri="{FF2B5EF4-FFF2-40B4-BE49-F238E27FC236}">
                  <a16:creationId xmlns:a16="http://schemas.microsoft.com/office/drawing/2014/main" id="{82CADD01-751C-4261-938C-5924B4D95DCA}"/>
                </a:ext>
              </a:extLst>
            </p:cNvPr>
            <p:cNvSpPr/>
            <p:nvPr/>
          </p:nvSpPr>
          <p:spPr>
            <a:xfrm>
              <a:off x="2678480" y="3823101"/>
              <a:ext cx="1943581" cy="439839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代码修改数据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E977DE9A-CD7F-45C9-94DD-C2BB60D6715B}"/>
                </a:ext>
              </a:extLst>
            </p:cNvPr>
            <p:cNvCxnSpPr/>
            <p:nvPr/>
          </p:nvCxnSpPr>
          <p:spPr>
            <a:xfrm rot="10800000" flipV="1">
              <a:off x="1460564" y="2057399"/>
              <a:ext cx="772" cy="40755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4AC00CA1-C96E-401B-B274-7B21E15E0EF5}"/>
                </a:ext>
              </a:extLst>
            </p:cNvPr>
            <p:cNvCxnSpPr/>
            <p:nvPr/>
          </p:nvCxnSpPr>
          <p:spPr>
            <a:xfrm rot="10800000" flipV="1">
              <a:off x="5703444" y="2243973"/>
              <a:ext cx="772" cy="40755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38160C60-5D94-4D9C-B2AD-AEF655933666}"/>
                </a:ext>
              </a:extLst>
            </p:cNvPr>
            <p:cNvCxnSpPr/>
            <p:nvPr/>
          </p:nvCxnSpPr>
          <p:spPr>
            <a:xfrm rot="10800000" flipV="1">
              <a:off x="10917074" y="2186672"/>
              <a:ext cx="772" cy="40755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E6252455-4CEC-4F90-8F0E-BC7EEBBA8A3B}"/>
                </a:ext>
              </a:extLst>
            </p:cNvPr>
            <p:cNvCxnSpPr/>
            <p:nvPr/>
          </p:nvCxnSpPr>
          <p:spPr>
            <a:xfrm flipV="1">
              <a:off x="3649498" y="4286594"/>
              <a:ext cx="772" cy="40755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ED4A8E02-25EB-416C-ACD5-71491ACFFF8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968739" y="1547646"/>
              <a:ext cx="772" cy="36000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565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556FC10-F993-462F-AA8E-8D985A3D3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500062"/>
            <a:ext cx="673417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4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22EEB-8B6B-4195-92C1-50BCE668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6246748-C818-44C1-84BA-B0C9BE511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1715" y="1825625"/>
            <a:ext cx="54285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1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6D80E49-B2C2-440B-AA67-D03F2F1ACDEB}"/>
              </a:ext>
            </a:extLst>
          </p:cNvPr>
          <p:cNvGrpSpPr/>
          <p:nvPr/>
        </p:nvGrpSpPr>
        <p:grpSpPr>
          <a:xfrm>
            <a:off x="876300" y="1007351"/>
            <a:ext cx="10439400" cy="5019675"/>
            <a:chOff x="735623" y="4357220"/>
            <a:chExt cx="10439400" cy="501967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E1D42F0-6DF7-4B84-94D0-6B58FA1BB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5623" y="4357220"/>
              <a:ext cx="10439400" cy="5019675"/>
            </a:xfrm>
            <a:prstGeom prst="rect">
              <a:avLst/>
            </a:prstGeom>
          </p:spPr>
        </p:pic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436FBE51-D3CC-4F2D-B646-A063F3EBADA3}"/>
                </a:ext>
              </a:extLst>
            </p:cNvPr>
            <p:cNvSpPr/>
            <p:nvPr/>
          </p:nvSpPr>
          <p:spPr>
            <a:xfrm>
              <a:off x="914155" y="5300111"/>
              <a:ext cx="1459768" cy="237392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圆角矩形 18">
              <a:extLst>
                <a:ext uri="{FF2B5EF4-FFF2-40B4-BE49-F238E27FC236}">
                  <a16:creationId xmlns:a16="http://schemas.microsoft.com/office/drawing/2014/main" id="{8B5E6A8F-F113-4D1E-8B4A-B7E235E1C98D}"/>
                </a:ext>
              </a:extLst>
            </p:cNvPr>
            <p:cNvSpPr/>
            <p:nvPr/>
          </p:nvSpPr>
          <p:spPr>
            <a:xfrm>
              <a:off x="2901461" y="5233560"/>
              <a:ext cx="1749910" cy="338616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注释信息过短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7F1CEC7D-B003-44D2-9ADC-02AF4229209F}"/>
                </a:ext>
              </a:extLst>
            </p:cNvPr>
            <p:cNvCxnSpPr/>
            <p:nvPr/>
          </p:nvCxnSpPr>
          <p:spPr>
            <a:xfrm>
              <a:off x="2426677" y="5412292"/>
              <a:ext cx="467360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38FE8BCC-A124-4C62-B7F1-9E03953FCDAF}"/>
              </a:ext>
            </a:extLst>
          </p:cNvPr>
          <p:cNvSpPr txBox="1"/>
          <p:nvPr/>
        </p:nvSpPr>
        <p:spPr>
          <a:xfrm>
            <a:off x="2801034" y="295149"/>
            <a:ext cx="501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https://sourceforge.net/p/jedit/svn/24795/</a:t>
            </a:r>
            <a:r>
              <a:rPr lang="zh-CN" altLang="en-US" dirty="0"/>
              <a:t>， </a:t>
            </a:r>
            <a:r>
              <a:rPr lang="en-US" altLang="zh-CN" dirty="0"/>
              <a:t>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655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FE372CB8-F6B6-4E53-B090-AB2C21C2F451}"/>
              </a:ext>
            </a:extLst>
          </p:cNvPr>
          <p:cNvGrpSpPr/>
          <p:nvPr/>
        </p:nvGrpSpPr>
        <p:grpSpPr>
          <a:xfrm>
            <a:off x="871537" y="463793"/>
            <a:ext cx="10448925" cy="5086350"/>
            <a:chOff x="871537" y="463793"/>
            <a:chExt cx="10448925" cy="508635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2852BE8-8DBF-406C-86C0-45F7CFDDD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1537" y="463793"/>
              <a:ext cx="10448925" cy="5086350"/>
            </a:xfrm>
            <a:prstGeom prst="rect">
              <a:avLst/>
            </a:prstGeom>
          </p:spPr>
        </p:pic>
        <p:sp>
          <p:nvSpPr>
            <p:cNvPr id="7" name="圆角矩形 5">
              <a:extLst>
                <a:ext uri="{FF2B5EF4-FFF2-40B4-BE49-F238E27FC236}">
                  <a16:creationId xmlns:a16="http://schemas.microsoft.com/office/drawing/2014/main" id="{A080B0AC-7394-4F86-BAED-0AFA27D933BD}"/>
                </a:ext>
              </a:extLst>
            </p:cNvPr>
            <p:cNvSpPr/>
            <p:nvPr/>
          </p:nvSpPr>
          <p:spPr>
            <a:xfrm>
              <a:off x="1046285" y="2039815"/>
              <a:ext cx="9996853" cy="1934307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圆角矩形 18">
              <a:extLst>
                <a:ext uri="{FF2B5EF4-FFF2-40B4-BE49-F238E27FC236}">
                  <a16:creationId xmlns:a16="http://schemas.microsoft.com/office/drawing/2014/main" id="{042B9352-72CA-4CC0-97BB-8BF06AF0E4F4}"/>
                </a:ext>
              </a:extLst>
            </p:cNvPr>
            <p:cNvSpPr/>
            <p:nvPr/>
          </p:nvSpPr>
          <p:spPr>
            <a:xfrm>
              <a:off x="4985239" y="4424362"/>
              <a:ext cx="1749910" cy="338616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注释信息过长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0312CB8E-6A79-4FE4-A8EF-B9FC7CB545D9}"/>
                </a:ext>
              </a:extLst>
            </p:cNvPr>
            <p:cNvCxnSpPr/>
            <p:nvPr/>
          </p:nvCxnSpPr>
          <p:spPr>
            <a:xfrm rot="10800000" flipV="1">
              <a:off x="6043939" y="3995465"/>
              <a:ext cx="772" cy="40755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683F33C6-488E-4DD8-9EF3-3B06AA5D5D39}"/>
              </a:ext>
            </a:extLst>
          </p:cNvPr>
          <p:cNvSpPr txBox="1"/>
          <p:nvPr/>
        </p:nvSpPr>
        <p:spPr>
          <a:xfrm>
            <a:off x="3191608" y="6356838"/>
            <a:ext cx="5351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https://sourceforge.net/p/kablink/code/23327/</a:t>
            </a:r>
            <a:r>
              <a:rPr lang="zh-CN" altLang="en-US" dirty="0"/>
              <a:t>，</a:t>
            </a:r>
            <a:r>
              <a:rPr lang="en-US" altLang="zh-CN" dirty="0"/>
              <a:t>2016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615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FE30853-C4D2-435F-BE03-D3F77309B68C}"/>
              </a:ext>
            </a:extLst>
          </p:cNvPr>
          <p:cNvSpPr txBox="1"/>
          <p:nvPr/>
        </p:nvSpPr>
        <p:spPr>
          <a:xfrm>
            <a:off x="2409092" y="5776546"/>
            <a:ext cx="496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/>
              </a:rPr>
              <a:t>https://sourceforge.net/p/jedit/svn/24781/</a:t>
            </a:r>
            <a:r>
              <a:rPr lang="zh-CN" altLang="en-US" dirty="0"/>
              <a:t>，</a:t>
            </a:r>
            <a:r>
              <a:rPr lang="en-US" altLang="zh-CN" dirty="0"/>
              <a:t>2017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590897E-5615-4177-99B4-30651EFCFB12}"/>
              </a:ext>
            </a:extLst>
          </p:cNvPr>
          <p:cNvGrpSpPr/>
          <p:nvPr/>
        </p:nvGrpSpPr>
        <p:grpSpPr>
          <a:xfrm>
            <a:off x="946638" y="1478573"/>
            <a:ext cx="10439400" cy="2705100"/>
            <a:chOff x="946638" y="1478573"/>
            <a:chExt cx="10439400" cy="27051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F734DB8-B6F4-4CB0-A42C-A4D35B707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6638" y="1478573"/>
              <a:ext cx="10439400" cy="2705100"/>
            </a:xfrm>
            <a:prstGeom prst="rect">
              <a:avLst/>
            </a:prstGeom>
          </p:spPr>
        </p:pic>
        <p:sp>
          <p:nvSpPr>
            <p:cNvPr id="5" name="圆角矩形 5">
              <a:extLst>
                <a:ext uri="{FF2B5EF4-FFF2-40B4-BE49-F238E27FC236}">
                  <a16:creationId xmlns:a16="http://schemas.microsoft.com/office/drawing/2014/main" id="{DBF9BE11-3BBC-45BC-8B2F-FB873CB2EB0B}"/>
                </a:ext>
              </a:extLst>
            </p:cNvPr>
            <p:cNvSpPr/>
            <p:nvPr/>
          </p:nvSpPr>
          <p:spPr>
            <a:xfrm>
              <a:off x="1116377" y="3761457"/>
              <a:ext cx="6348291" cy="237392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圆角矩形 18">
              <a:extLst>
                <a:ext uri="{FF2B5EF4-FFF2-40B4-BE49-F238E27FC236}">
                  <a16:creationId xmlns:a16="http://schemas.microsoft.com/office/drawing/2014/main" id="{A6CC07F4-9A87-4CB5-B56D-78BA6267BE9C}"/>
                </a:ext>
              </a:extLst>
            </p:cNvPr>
            <p:cNvSpPr/>
            <p:nvPr/>
          </p:nvSpPr>
          <p:spPr>
            <a:xfrm>
              <a:off x="3415567" y="2927235"/>
              <a:ext cx="1749910" cy="338616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涉及修改类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0CE924A0-4542-4ADF-84C5-6FD42D9CCD3F}"/>
                </a:ext>
              </a:extLst>
            </p:cNvPr>
            <p:cNvCxnSpPr/>
            <p:nvPr/>
          </p:nvCxnSpPr>
          <p:spPr>
            <a:xfrm flipV="1">
              <a:off x="4290522" y="3309878"/>
              <a:ext cx="772" cy="40755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610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B5793FE-55BE-460F-9054-6DA75EA57C1E}"/>
              </a:ext>
            </a:extLst>
          </p:cNvPr>
          <p:cNvGrpSpPr/>
          <p:nvPr/>
        </p:nvGrpSpPr>
        <p:grpSpPr>
          <a:xfrm>
            <a:off x="1245219" y="0"/>
            <a:ext cx="9701561" cy="6858000"/>
            <a:chOff x="1245219" y="0"/>
            <a:chExt cx="9701561" cy="6858000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7F3FCE9-D08F-47FC-8D6C-FEE0E3C2BFEA}"/>
                </a:ext>
              </a:extLst>
            </p:cNvPr>
            <p:cNvGrpSpPr/>
            <p:nvPr/>
          </p:nvGrpSpPr>
          <p:grpSpPr>
            <a:xfrm>
              <a:off x="1245219" y="0"/>
              <a:ext cx="9701561" cy="6858000"/>
              <a:chOff x="1245219" y="0"/>
              <a:chExt cx="9701561" cy="6858000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D42B8E5A-D038-44E5-B867-300275E27C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45219" y="0"/>
                <a:ext cx="9701561" cy="6858000"/>
              </a:xfrm>
              <a:prstGeom prst="rect">
                <a:avLst/>
              </a:prstGeom>
            </p:spPr>
          </p:pic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AD22BCB-BAFB-4EDA-B151-50401928ED6C}"/>
                  </a:ext>
                </a:extLst>
              </p:cNvPr>
              <p:cNvSpPr/>
              <p:nvPr/>
            </p:nvSpPr>
            <p:spPr>
              <a:xfrm>
                <a:off x="1371600" y="4312920"/>
                <a:ext cx="9395459" cy="579120"/>
              </a:xfrm>
              <a:prstGeom prst="rect">
                <a:avLst/>
              </a:prstGeom>
              <a:solidFill>
                <a:srgbClr val="FEF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5FA6C63F-73C5-4FDA-B15D-C6A095856D29}"/>
                  </a:ext>
                </a:extLst>
              </p:cNvPr>
              <p:cNvSpPr/>
              <p:nvPr/>
            </p:nvSpPr>
            <p:spPr>
              <a:xfrm>
                <a:off x="3985260" y="4442460"/>
                <a:ext cx="36000" cy="36000"/>
              </a:xfrm>
              <a:prstGeom prst="ellipse">
                <a:avLst/>
              </a:prstGeom>
              <a:solidFill>
                <a:srgbClr val="48B1D8"/>
              </a:solidFill>
              <a:ln>
                <a:solidFill>
                  <a:srgbClr val="48B1D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806E34C6-B1BA-4893-AD4F-348F119E76DA}"/>
                  </a:ext>
                </a:extLst>
              </p:cNvPr>
              <p:cNvSpPr/>
              <p:nvPr/>
            </p:nvSpPr>
            <p:spPr>
              <a:xfrm>
                <a:off x="3985260" y="4594860"/>
                <a:ext cx="36000" cy="36000"/>
              </a:xfrm>
              <a:prstGeom prst="ellipse">
                <a:avLst/>
              </a:prstGeom>
              <a:solidFill>
                <a:srgbClr val="48B1D8"/>
              </a:solidFill>
              <a:ln>
                <a:solidFill>
                  <a:srgbClr val="48B1D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D27D6CB-36DE-4044-A0F3-61545353C17E}"/>
                  </a:ext>
                </a:extLst>
              </p:cNvPr>
              <p:cNvSpPr/>
              <p:nvPr/>
            </p:nvSpPr>
            <p:spPr>
              <a:xfrm>
                <a:off x="3985260" y="4747260"/>
                <a:ext cx="36000" cy="36000"/>
              </a:xfrm>
              <a:prstGeom prst="ellipse">
                <a:avLst/>
              </a:prstGeom>
              <a:solidFill>
                <a:srgbClr val="48B1D8"/>
              </a:solidFill>
              <a:ln>
                <a:solidFill>
                  <a:srgbClr val="48B1D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圆角矩形 5">
              <a:extLst>
                <a:ext uri="{FF2B5EF4-FFF2-40B4-BE49-F238E27FC236}">
                  <a16:creationId xmlns:a16="http://schemas.microsoft.com/office/drawing/2014/main" id="{ACCD7D30-C0AC-4574-BF05-EA1150F77217}"/>
                </a:ext>
              </a:extLst>
            </p:cNvPr>
            <p:cNvSpPr/>
            <p:nvPr/>
          </p:nvSpPr>
          <p:spPr>
            <a:xfrm>
              <a:off x="1371600" y="2114550"/>
              <a:ext cx="5267325" cy="470534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圆角矩形 18">
              <a:extLst>
                <a:ext uri="{FF2B5EF4-FFF2-40B4-BE49-F238E27FC236}">
                  <a16:creationId xmlns:a16="http://schemas.microsoft.com/office/drawing/2014/main" id="{9D031310-E93C-4E9B-AE9B-1613F6FDFE10}"/>
                </a:ext>
              </a:extLst>
            </p:cNvPr>
            <p:cNvSpPr/>
            <p:nvPr/>
          </p:nvSpPr>
          <p:spPr>
            <a:xfrm>
              <a:off x="7121675" y="4312920"/>
              <a:ext cx="1749910" cy="338616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涉及修改类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6570FC8-3827-44A0-8D2E-A8EEC18C41E4}"/>
                </a:ext>
              </a:extLst>
            </p:cNvPr>
            <p:cNvCxnSpPr/>
            <p:nvPr/>
          </p:nvCxnSpPr>
          <p:spPr>
            <a:xfrm>
              <a:off x="6638925" y="4484221"/>
              <a:ext cx="467360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F23E310C-8AF3-44EB-A62A-13A7C1567791}"/>
              </a:ext>
            </a:extLst>
          </p:cNvPr>
          <p:cNvSpPr txBox="1"/>
          <p:nvPr/>
        </p:nvSpPr>
        <p:spPr>
          <a:xfrm>
            <a:off x="11823700" y="4312920"/>
            <a:ext cx="564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https://sourceforge.net/p/jedit/svn/24563/?page=0</a:t>
            </a:r>
            <a:r>
              <a:rPr lang="en-US" altLang="zh-CN" dirty="0"/>
              <a:t>, 2015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363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136</Words>
  <Application>Microsoft Office PowerPoint</Application>
  <PresentationFormat>宽屏</PresentationFormat>
  <Paragraphs>33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苹方 中等</vt:lpstr>
      <vt:lpstr>苹方-简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hk</cp:lastModifiedBy>
  <cp:revision>18</cp:revision>
  <dcterms:created xsi:type="dcterms:W3CDTF">2018-10-22T08:34:27Z</dcterms:created>
  <dcterms:modified xsi:type="dcterms:W3CDTF">2018-11-08T07:07:45Z</dcterms:modified>
</cp:coreProperties>
</file>