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A362"/>
    <a:srgbClr val="01906F"/>
    <a:srgbClr val="75A191"/>
    <a:srgbClr val="C9C8B9"/>
    <a:srgbClr val="59912D"/>
    <a:srgbClr val="001446"/>
    <a:srgbClr val="EDF4D4"/>
    <a:srgbClr val="BDC0BA"/>
    <a:srgbClr val="ABD7FF"/>
    <a:srgbClr val="EA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0" autoAdjust="0"/>
    <p:restoredTop sz="95492" autoAdjust="0"/>
  </p:normalViewPr>
  <p:slideViewPr>
    <p:cSldViewPr snapToGrid="0" showGuides="1">
      <p:cViewPr varScale="1">
        <p:scale>
          <a:sx n="109" d="100"/>
          <a:sy n="109" d="100"/>
        </p:scale>
        <p:origin x="18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9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4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9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1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8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7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9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8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E5DB0-86C4-474E-872F-D9E5D71A313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49717-E034-47F2-9BDF-65A2DA07EE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17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81" y="286907"/>
            <a:ext cx="3215919" cy="2591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" y="3141345"/>
            <a:ext cx="3814763" cy="2085975"/>
          </a:xfrm>
          <a:prstGeom prst="rect">
            <a:avLst/>
          </a:prstGeom>
        </p:spPr>
      </p:pic>
      <p:sp>
        <p:nvSpPr>
          <p:cNvPr id="31" name="弧形 30"/>
          <p:cNvSpPr/>
          <p:nvPr/>
        </p:nvSpPr>
        <p:spPr>
          <a:xfrm rot="8657009">
            <a:off x="2785539" y="4851319"/>
            <a:ext cx="904397" cy="792000"/>
          </a:xfrm>
          <a:prstGeom prst="arc">
            <a:avLst>
              <a:gd name="adj1" fmla="val 21599993"/>
              <a:gd name="adj2" fmla="val 0"/>
            </a:avLst>
          </a:prstGeom>
          <a:ln w="12700" cap="rnd">
            <a:solidFill>
              <a:schemeClr val="accent1">
                <a:alpha val="98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096000" y="1582420"/>
            <a:ext cx="4657344" cy="3902857"/>
            <a:chOff x="6096000" y="1582420"/>
            <a:chExt cx="4657344" cy="3902857"/>
          </a:xfrm>
        </p:grpSpPr>
        <p:sp>
          <p:nvSpPr>
            <p:cNvPr id="11" name="矩形 10"/>
            <p:cNvSpPr/>
            <p:nvPr/>
          </p:nvSpPr>
          <p:spPr>
            <a:xfrm>
              <a:off x="6096000" y="447294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224847" y="4572876"/>
              <a:ext cx="828391" cy="547370"/>
              <a:chOff x="2832257" y="5476240"/>
              <a:chExt cx="691672" cy="51562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>
                <a:stCxn id="13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7361360" y="4572876"/>
              <a:ext cx="828391" cy="547370"/>
              <a:chOff x="2832257" y="5476240"/>
              <a:chExt cx="691672" cy="5156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4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8497873" y="4572876"/>
              <a:ext cx="828391" cy="547370"/>
              <a:chOff x="2832257" y="5476240"/>
              <a:chExt cx="691672" cy="51562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/>
              <p:cNvCxnSpPr>
                <a:stCxn id="50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9634385" y="4572876"/>
              <a:ext cx="828391" cy="547370"/>
              <a:chOff x="2832257" y="5476240"/>
              <a:chExt cx="691672" cy="51562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2832257" y="581406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2832257" y="5565140"/>
                <a:ext cx="690880" cy="337820"/>
              </a:xfrm>
              <a:prstGeom prst="rect">
                <a:avLst/>
              </a:prstGeom>
              <a:solidFill>
                <a:srgbClr val="0190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832257" y="5476240"/>
                <a:ext cx="690880" cy="177800"/>
              </a:xfrm>
              <a:prstGeom prst="ellipse">
                <a:avLst/>
              </a:prstGeom>
              <a:solidFill>
                <a:srgbClr val="01906F"/>
              </a:solidFill>
              <a:ln>
                <a:solidFill>
                  <a:srgbClr val="0014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>
                <a:stCxn id="56" idx="2"/>
              </p:cNvCxnSpPr>
              <p:nvPr/>
            </p:nvCxnSpPr>
            <p:spPr>
              <a:xfrm>
                <a:off x="2832257" y="556514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3523929" y="5567680"/>
                <a:ext cx="0" cy="337820"/>
              </a:xfrm>
              <a:prstGeom prst="line">
                <a:avLst/>
              </a:prstGeom>
              <a:ln w="12700">
                <a:solidFill>
                  <a:srgbClr val="001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6238459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苹方-简" panose="020B0400000000000000" pitchFamily="34" charset="-120"/>
                  <a:ea typeface="苹方-简" panose="020B0400000000000000" pitchFamily="34" charset="-120"/>
                </a:rPr>
                <a:t>源代码库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7388583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修改记录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512010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程序状态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661608" y="478334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文本数据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740995" y="517750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1400" dirty="0"/>
                <a:t>软件工程数据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6096000" y="3033188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6224847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7360802" y="3137131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8497594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9634106" y="3126533"/>
              <a:ext cx="828000" cy="554114"/>
            </a:xfrm>
            <a:prstGeom prst="roundRect">
              <a:avLst/>
            </a:prstGeom>
            <a:solidFill>
              <a:srgbClr val="75A191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392346" y="3271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分类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542470" y="327118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聚类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8512010" y="327118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关联模式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9899456" y="323243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793730" y="3721778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sz="1400" dirty="0"/>
                <a:t>数据挖掘技术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96000" y="1582420"/>
              <a:ext cx="4657344" cy="9677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6224847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7360802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8497873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9634385" y="1727200"/>
              <a:ext cx="827442" cy="540000"/>
            </a:xfrm>
            <a:prstGeom prst="rect">
              <a:avLst/>
            </a:prstGeom>
            <a:solidFill>
              <a:srgbClr val="21A362"/>
            </a:solidFill>
            <a:ln>
              <a:solidFill>
                <a:srgbClr val="001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250954" y="188009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漏洞检测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7406137" y="1874166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苹方-简" panose="020B0400000000000000" pitchFamily="34" charset="-120"/>
                  <a:ea typeface="苹方-简" panose="020B0400000000000000" pitchFamily="34" charset="-120"/>
                </a:rPr>
                <a:t>注释生成</a:t>
              </a: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545284" y="188009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影响分析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9899456" y="1822768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7725755" y="228202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苹方-简" panose="020B0400000000000000" pitchFamily="34" charset="-120"/>
                  <a:ea typeface="苹方-简" panose="020B0400000000000000" pitchFamily="34" charset="-120"/>
                </a:defRPr>
              </a:lvl1pPr>
            </a:lstStyle>
            <a:p>
              <a:r>
                <a:rPr lang="zh-CN" altLang="en-US" dirty="0"/>
                <a:t>软件工程任务</a:t>
              </a:r>
            </a:p>
          </p:txBody>
        </p:sp>
        <p:sp>
          <p:nvSpPr>
            <p:cNvPr id="87" name="下箭头 86"/>
            <p:cNvSpPr/>
            <p:nvPr/>
          </p:nvSpPr>
          <p:spPr>
            <a:xfrm rot="10800000">
              <a:off x="8301488" y="4049349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下箭头 87"/>
            <p:cNvSpPr/>
            <p:nvPr/>
          </p:nvSpPr>
          <p:spPr>
            <a:xfrm rot="10800000">
              <a:off x="8301487" y="2597698"/>
              <a:ext cx="140897" cy="38252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41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4787" y="-1209675"/>
            <a:ext cx="11782425" cy="9250299"/>
            <a:chOff x="204787" y="-1209675"/>
            <a:chExt cx="11782425" cy="925029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291"/>
            <a:stretch/>
          </p:blipFill>
          <p:spPr>
            <a:xfrm>
              <a:off x="204787" y="-1209675"/>
              <a:ext cx="11782425" cy="9250299"/>
            </a:xfrm>
            <a:prstGeom prst="rect">
              <a:avLst/>
            </a:prstGeom>
          </p:spPr>
        </p:pic>
        <p:sp>
          <p:nvSpPr>
            <p:cNvPr id="5" name="圆角矩形 4"/>
            <p:cNvSpPr/>
            <p:nvPr/>
          </p:nvSpPr>
          <p:spPr>
            <a:xfrm>
              <a:off x="313546" y="-1084743"/>
              <a:ext cx="43295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03386" y="347817"/>
              <a:ext cx="281573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075786" y="347817"/>
              <a:ext cx="3770774" cy="4398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327746" y="1560457"/>
              <a:ext cx="7202796" cy="186854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538020" y="6724891"/>
              <a:ext cx="7849048" cy="131573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4643120" y="-864824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3119120" y="567736"/>
              <a:ext cx="467360" cy="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10037308" y="-59736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rot="10800000" flipV="1">
              <a:off x="5109708" y="3429000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109707" y="625076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5243332" y="-1084743"/>
              <a:ext cx="175935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-简" panose="020B0400000000000000" pitchFamily="34" charset="-120"/>
                  <a:ea typeface="苹方-简" panose="020B0400000000000000" pitchFamily="34" charset="-120"/>
                </a:rPr>
                <a:t>提交注释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04420" y="343283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提交作者、时间</a:t>
              </a: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9278753" y="-499575"/>
              <a:ext cx="1439408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196906" y="3902095"/>
              <a:ext cx="1825602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修改涉及范围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054058" y="5705097"/>
              <a:ext cx="2111297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修改前后代码版本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0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85B207-0FFC-4E9D-B0D3-9982C56A07B3}"/>
              </a:ext>
            </a:extLst>
          </p:cNvPr>
          <p:cNvGrpSpPr/>
          <p:nvPr/>
        </p:nvGrpSpPr>
        <p:grpSpPr>
          <a:xfrm>
            <a:off x="22224" y="1225012"/>
            <a:ext cx="12169776" cy="4407975"/>
            <a:chOff x="22224" y="1225012"/>
            <a:chExt cx="12169776" cy="4407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1B92503-046D-4FC5-B66B-AE5301D8D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2" r="1"/>
            <a:stretch/>
          </p:blipFill>
          <p:spPr>
            <a:xfrm>
              <a:off x="22224" y="1225012"/>
              <a:ext cx="12169776" cy="4407975"/>
            </a:xfrm>
            <a:prstGeom prst="rect">
              <a:avLst/>
            </a:prstGeom>
          </p:spPr>
        </p:pic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58D23840-A02D-4A4A-831B-ACDE628152E5}"/>
                </a:ext>
              </a:extLst>
            </p:cNvPr>
            <p:cNvSpPr/>
            <p:nvPr/>
          </p:nvSpPr>
          <p:spPr>
            <a:xfrm>
              <a:off x="34924" y="1666662"/>
              <a:ext cx="2993537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30B008B-8562-4688-98DC-7D7BF472F197}"/>
                </a:ext>
              </a:extLst>
            </p:cNvPr>
            <p:cNvSpPr/>
            <p:nvPr/>
          </p:nvSpPr>
          <p:spPr>
            <a:xfrm>
              <a:off x="4588119" y="1531892"/>
              <a:ext cx="2190750" cy="390737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7A3BD5E4-7069-4990-940F-9A8B6E549727}"/>
                </a:ext>
              </a:extLst>
            </p:cNvPr>
            <p:cNvSpPr/>
            <p:nvPr/>
          </p:nvSpPr>
          <p:spPr>
            <a:xfrm>
              <a:off x="9268556" y="1538653"/>
              <a:ext cx="2923443" cy="650631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5">
              <a:extLst>
                <a:ext uri="{FF2B5EF4-FFF2-40B4-BE49-F238E27FC236}">
                  <a16:creationId xmlns:a16="http://schemas.microsoft.com/office/drawing/2014/main" id="{6CAD7AEB-9AF1-4D0A-AB2F-12A1FAC4D66C}"/>
                </a:ext>
              </a:extLst>
            </p:cNvPr>
            <p:cNvSpPr/>
            <p:nvPr/>
          </p:nvSpPr>
          <p:spPr>
            <a:xfrm>
              <a:off x="4588119" y="1958748"/>
              <a:ext cx="2190750" cy="270762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C10CD133-1FD8-4033-A9E5-7AE72DB2FDC5}"/>
                </a:ext>
              </a:extLst>
            </p:cNvPr>
            <p:cNvSpPr/>
            <p:nvPr/>
          </p:nvSpPr>
          <p:spPr>
            <a:xfrm>
              <a:off x="319452" y="4694147"/>
              <a:ext cx="6661639" cy="81863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8">
              <a:extLst>
                <a:ext uri="{FF2B5EF4-FFF2-40B4-BE49-F238E27FC236}">
                  <a16:creationId xmlns:a16="http://schemas.microsoft.com/office/drawing/2014/main" id="{35B2D98E-FD70-4A18-A3A3-20B48437B585}"/>
                </a:ext>
              </a:extLst>
            </p:cNvPr>
            <p:cNvSpPr/>
            <p:nvPr/>
          </p:nvSpPr>
          <p:spPr>
            <a:xfrm>
              <a:off x="536090" y="2471018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提交编号</a:t>
              </a:r>
            </a:p>
          </p:txBody>
        </p:sp>
        <p:sp>
          <p:nvSpPr>
            <p:cNvPr id="11" name="圆角矩形 18">
              <a:extLst>
                <a:ext uri="{FF2B5EF4-FFF2-40B4-BE49-F238E27FC236}">
                  <a16:creationId xmlns:a16="http://schemas.microsoft.com/office/drawing/2014/main" id="{79023E6D-B51F-4CC6-9D9D-13ADDDC3773C}"/>
                </a:ext>
              </a:extLst>
            </p:cNvPr>
            <p:cNvSpPr/>
            <p:nvPr/>
          </p:nvSpPr>
          <p:spPr>
            <a:xfrm>
              <a:off x="7159381" y="1498099"/>
              <a:ext cx="2383689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修改作者，审查人员</a:t>
              </a:r>
            </a:p>
          </p:txBody>
        </p:sp>
        <p:sp>
          <p:nvSpPr>
            <p:cNvPr id="12" name="圆角矩形 18">
              <a:extLst>
                <a:ext uri="{FF2B5EF4-FFF2-40B4-BE49-F238E27FC236}">
                  <a16:creationId xmlns:a16="http://schemas.microsoft.com/office/drawing/2014/main" id="{929F7128-95C4-4EC1-9EFA-B5D121DACE0A}"/>
                </a:ext>
              </a:extLst>
            </p:cNvPr>
            <p:cNvSpPr/>
            <p:nvPr/>
          </p:nvSpPr>
          <p:spPr>
            <a:xfrm>
              <a:off x="4711703" y="2706619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项目信息</a:t>
              </a:r>
            </a:p>
          </p:txBody>
        </p:sp>
        <p:sp>
          <p:nvSpPr>
            <p:cNvPr id="13" name="圆角矩形 18">
              <a:extLst>
                <a:ext uri="{FF2B5EF4-FFF2-40B4-BE49-F238E27FC236}">
                  <a16:creationId xmlns:a16="http://schemas.microsoft.com/office/drawing/2014/main" id="{306A4C09-9E59-480A-A734-9C480DB8C983}"/>
                </a:ext>
              </a:extLst>
            </p:cNvPr>
            <p:cNvSpPr/>
            <p:nvPr/>
          </p:nvSpPr>
          <p:spPr>
            <a:xfrm>
              <a:off x="9946056" y="2646977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审查周期</a:t>
              </a: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82CADD01-751C-4261-938C-5924B4D95DCA}"/>
                </a:ext>
              </a:extLst>
            </p:cNvPr>
            <p:cNvSpPr/>
            <p:nvPr/>
          </p:nvSpPr>
          <p:spPr>
            <a:xfrm>
              <a:off x="2678480" y="3823101"/>
              <a:ext cx="1943581" cy="439839"/>
            </a:xfrm>
            <a:prstGeom prst="roundRect">
              <a:avLst/>
            </a:prstGeom>
            <a:solidFill>
              <a:srgbClr val="ABD7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1446"/>
                  </a:solidFill>
                  <a:latin typeface="苹方 中等" panose="020B0400000000000000" pitchFamily="34" charset="-122"/>
                  <a:ea typeface="苹方 中等" panose="020B0400000000000000" pitchFamily="34" charset="-122"/>
                </a:rPr>
                <a:t>代码修改数据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977DE9A-CD7F-45C9-94DD-C2BB60D6715B}"/>
                </a:ext>
              </a:extLst>
            </p:cNvPr>
            <p:cNvCxnSpPr/>
            <p:nvPr/>
          </p:nvCxnSpPr>
          <p:spPr>
            <a:xfrm rot="10800000" flipV="1">
              <a:off x="1460564" y="2057399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AC00CA1-C96E-401B-B274-7B21E15E0EF5}"/>
                </a:ext>
              </a:extLst>
            </p:cNvPr>
            <p:cNvCxnSpPr/>
            <p:nvPr/>
          </p:nvCxnSpPr>
          <p:spPr>
            <a:xfrm rot="10800000" flipV="1">
              <a:off x="5703444" y="2243973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8160C60-5D94-4D9C-B2AD-AEF655933666}"/>
                </a:ext>
              </a:extLst>
            </p:cNvPr>
            <p:cNvCxnSpPr/>
            <p:nvPr/>
          </p:nvCxnSpPr>
          <p:spPr>
            <a:xfrm rot="10800000" flipV="1">
              <a:off x="10917074" y="2186672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252455-4CEC-4F90-8F0E-BC7EEBBA8A3B}"/>
                </a:ext>
              </a:extLst>
            </p:cNvPr>
            <p:cNvCxnSpPr/>
            <p:nvPr/>
          </p:nvCxnSpPr>
          <p:spPr>
            <a:xfrm flipV="1">
              <a:off x="3649498" y="4286594"/>
              <a:ext cx="772" cy="40755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D4A8E02-25EB-416C-ACD5-71491ACFFF8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68739" y="1547646"/>
              <a:ext cx="772" cy="3600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65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56FC10-F993-462F-AA8E-8D985A3D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500062"/>
            <a:ext cx="67341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22EEB-8B6B-4195-92C1-50BCE668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246748-C818-44C1-84BA-B0C9BE511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715" y="1825625"/>
            <a:ext cx="54285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55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苹方 中等</vt:lpstr>
      <vt:lpstr>苹方-简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hk</cp:lastModifiedBy>
  <cp:revision>13</cp:revision>
  <dcterms:created xsi:type="dcterms:W3CDTF">2018-10-22T08:34:27Z</dcterms:created>
  <dcterms:modified xsi:type="dcterms:W3CDTF">2018-10-25T07:46:20Z</dcterms:modified>
</cp:coreProperties>
</file>