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0583863" cy="3743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2" userDrawn="1">
          <p15:clr>
            <a:srgbClr val="A4A3A4"/>
          </p15:clr>
        </p15:guide>
        <p15:guide id="2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0" y="1122"/>
      </p:cViewPr>
      <p:guideLst>
        <p:guide orient="horz" pos="1192"/>
        <p:guide pos="3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83" y="612623"/>
            <a:ext cx="7937897" cy="1303232"/>
          </a:xfrm>
        </p:spPr>
        <p:txBody>
          <a:bodyPr anchor="b"/>
          <a:lstStyle>
            <a:lvl1pPr algn="ctr">
              <a:defRPr sz="32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83" y="1966112"/>
            <a:ext cx="7937897" cy="903770"/>
          </a:xfrm>
        </p:spPr>
        <p:txBody>
          <a:bodyPr/>
          <a:lstStyle>
            <a:lvl1pPr marL="0" indent="0" algn="ctr">
              <a:buNone/>
              <a:defRPr sz="1310"/>
            </a:lvl1pPr>
            <a:lvl2pPr marL="249540" indent="0" algn="ctr">
              <a:buNone/>
              <a:defRPr sz="1092"/>
            </a:lvl2pPr>
            <a:lvl3pPr marL="499080" indent="0" algn="ctr">
              <a:buNone/>
              <a:defRPr sz="982"/>
            </a:lvl3pPr>
            <a:lvl4pPr marL="748619" indent="0" algn="ctr">
              <a:buNone/>
              <a:defRPr sz="873"/>
            </a:lvl4pPr>
            <a:lvl5pPr marL="998159" indent="0" algn="ctr">
              <a:buNone/>
              <a:defRPr sz="873"/>
            </a:lvl5pPr>
            <a:lvl6pPr marL="1247699" indent="0" algn="ctr">
              <a:buNone/>
              <a:defRPr sz="873"/>
            </a:lvl6pPr>
            <a:lvl7pPr marL="1497239" indent="0" algn="ctr">
              <a:buNone/>
              <a:defRPr sz="873"/>
            </a:lvl7pPr>
            <a:lvl8pPr marL="1746778" indent="0" algn="ctr">
              <a:buNone/>
              <a:defRPr sz="873"/>
            </a:lvl8pPr>
            <a:lvl9pPr marL="1996318" indent="0" algn="ctr">
              <a:buNone/>
              <a:defRPr sz="87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6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77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4077" y="199297"/>
            <a:ext cx="2282145" cy="31722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7641" y="199297"/>
            <a:ext cx="6714138" cy="317229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52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69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28" y="933232"/>
            <a:ext cx="9128582" cy="1557119"/>
          </a:xfrm>
        </p:spPr>
        <p:txBody>
          <a:bodyPr anchor="b"/>
          <a:lstStyle>
            <a:lvl1pPr>
              <a:defRPr sz="32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28" y="2505082"/>
            <a:ext cx="9128582" cy="818852"/>
          </a:xfrm>
        </p:spPr>
        <p:txBody>
          <a:bodyPr/>
          <a:lstStyle>
            <a:lvl1pPr marL="0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1pPr>
            <a:lvl2pPr marL="24954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2pPr>
            <a:lvl3pPr marL="499080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3pPr>
            <a:lvl4pPr marL="748619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4pPr>
            <a:lvl5pPr marL="998159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5pPr>
            <a:lvl6pPr marL="1247699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6pPr>
            <a:lvl7pPr marL="1497239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7pPr>
            <a:lvl8pPr marL="1746778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8pPr>
            <a:lvl9pPr marL="1996318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5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7640" y="996487"/>
            <a:ext cx="4498142" cy="237510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8081" y="996487"/>
            <a:ext cx="4498142" cy="237510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73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19" y="199298"/>
            <a:ext cx="9128582" cy="7235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19" y="917635"/>
            <a:ext cx="4477470" cy="449719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540" indent="0">
              <a:buNone/>
              <a:defRPr sz="1092" b="1"/>
            </a:lvl2pPr>
            <a:lvl3pPr marL="499080" indent="0">
              <a:buNone/>
              <a:defRPr sz="982" b="1"/>
            </a:lvl3pPr>
            <a:lvl4pPr marL="748619" indent="0">
              <a:buNone/>
              <a:defRPr sz="873" b="1"/>
            </a:lvl4pPr>
            <a:lvl5pPr marL="998159" indent="0">
              <a:buNone/>
              <a:defRPr sz="873" b="1"/>
            </a:lvl5pPr>
            <a:lvl6pPr marL="1247699" indent="0">
              <a:buNone/>
              <a:defRPr sz="873" b="1"/>
            </a:lvl6pPr>
            <a:lvl7pPr marL="1497239" indent="0">
              <a:buNone/>
              <a:defRPr sz="873" b="1"/>
            </a:lvl7pPr>
            <a:lvl8pPr marL="1746778" indent="0">
              <a:buNone/>
              <a:defRPr sz="873" b="1"/>
            </a:lvl8pPr>
            <a:lvl9pPr marL="1996318" indent="0">
              <a:buNone/>
              <a:defRPr sz="87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9" y="1367353"/>
            <a:ext cx="4477470" cy="20111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8081" y="917635"/>
            <a:ext cx="4499520" cy="449719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540" indent="0">
              <a:buNone/>
              <a:defRPr sz="1092" b="1"/>
            </a:lvl2pPr>
            <a:lvl3pPr marL="499080" indent="0">
              <a:buNone/>
              <a:defRPr sz="982" b="1"/>
            </a:lvl3pPr>
            <a:lvl4pPr marL="748619" indent="0">
              <a:buNone/>
              <a:defRPr sz="873" b="1"/>
            </a:lvl4pPr>
            <a:lvl5pPr marL="998159" indent="0">
              <a:buNone/>
              <a:defRPr sz="873" b="1"/>
            </a:lvl5pPr>
            <a:lvl6pPr marL="1247699" indent="0">
              <a:buNone/>
              <a:defRPr sz="873" b="1"/>
            </a:lvl6pPr>
            <a:lvl7pPr marL="1497239" indent="0">
              <a:buNone/>
              <a:defRPr sz="873" b="1"/>
            </a:lvl7pPr>
            <a:lvl8pPr marL="1746778" indent="0">
              <a:buNone/>
              <a:defRPr sz="873" b="1"/>
            </a:lvl8pPr>
            <a:lvl9pPr marL="1996318" indent="0">
              <a:buNone/>
              <a:defRPr sz="87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58081" y="1367353"/>
            <a:ext cx="4499520" cy="20111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0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95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0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20" y="249555"/>
            <a:ext cx="3413571" cy="873443"/>
          </a:xfrm>
        </p:spPr>
        <p:txBody>
          <a:bodyPr anchor="b"/>
          <a:lstStyle>
            <a:lvl1pPr>
              <a:defRPr sz="17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520" y="538970"/>
            <a:ext cx="5358081" cy="2660187"/>
          </a:xfrm>
        </p:spPr>
        <p:txBody>
          <a:bodyPr/>
          <a:lstStyle>
            <a:lvl1pPr>
              <a:defRPr sz="1747"/>
            </a:lvl1pPr>
            <a:lvl2pPr>
              <a:defRPr sz="1528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020" y="1122997"/>
            <a:ext cx="3413571" cy="2080492"/>
          </a:xfrm>
        </p:spPr>
        <p:txBody>
          <a:bodyPr/>
          <a:lstStyle>
            <a:lvl1pPr marL="0" indent="0">
              <a:buNone/>
              <a:defRPr sz="873"/>
            </a:lvl1pPr>
            <a:lvl2pPr marL="249540" indent="0">
              <a:buNone/>
              <a:defRPr sz="764"/>
            </a:lvl2pPr>
            <a:lvl3pPr marL="499080" indent="0">
              <a:buNone/>
              <a:defRPr sz="655"/>
            </a:lvl3pPr>
            <a:lvl4pPr marL="748619" indent="0">
              <a:buNone/>
              <a:defRPr sz="546"/>
            </a:lvl4pPr>
            <a:lvl5pPr marL="998159" indent="0">
              <a:buNone/>
              <a:defRPr sz="546"/>
            </a:lvl5pPr>
            <a:lvl6pPr marL="1247699" indent="0">
              <a:buNone/>
              <a:defRPr sz="546"/>
            </a:lvl6pPr>
            <a:lvl7pPr marL="1497239" indent="0">
              <a:buNone/>
              <a:defRPr sz="546"/>
            </a:lvl7pPr>
            <a:lvl8pPr marL="1746778" indent="0">
              <a:buNone/>
              <a:defRPr sz="546"/>
            </a:lvl8pPr>
            <a:lvl9pPr marL="1996318" indent="0">
              <a:buNone/>
              <a:defRPr sz="54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56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20" y="249555"/>
            <a:ext cx="3413571" cy="873443"/>
          </a:xfrm>
        </p:spPr>
        <p:txBody>
          <a:bodyPr anchor="b"/>
          <a:lstStyle>
            <a:lvl1pPr>
              <a:defRPr sz="17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99520" y="538970"/>
            <a:ext cx="5358081" cy="2660187"/>
          </a:xfrm>
        </p:spPr>
        <p:txBody>
          <a:bodyPr anchor="t"/>
          <a:lstStyle>
            <a:lvl1pPr marL="0" indent="0">
              <a:buNone/>
              <a:defRPr sz="1747"/>
            </a:lvl1pPr>
            <a:lvl2pPr marL="249540" indent="0">
              <a:buNone/>
              <a:defRPr sz="1528"/>
            </a:lvl2pPr>
            <a:lvl3pPr marL="499080" indent="0">
              <a:buNone/>
              <a:defRPr sz="1310"/>
            </a:lvl3pPr>
            <a:lvl4pPr marL="748619" indent="0">
              <a:buNone/>
              <a:defRPr sz="1092"/>
            </a:lvl4pPr>
            <a:lvl5pPr marL="998159" indent="0">
              <a:buNone/>
              <a:defRPr sz="1092"/>
            </a:lvl5pPr>
            <a:lvl6pPr marL="1247699" indent="0">
              <a:buNone/>
              <a:defRPr sz="1092"/>
            </a:lvl6pPr>
            <a:lvl7pPr marL="1497239" indent="0">
              <a:buNone/>
              <a:defRPr sz="1092"/>
            </a:lvl7pPr>
            <a:lvl8pPr marL="1746778" indent="0">
              <a:buNone/>
              <a:defRPr sz="1092"/>
            </a:lvl8pPr>
            <a:lvl9pPr marL="1996318" indent="0">
              <a:buNone/>
              <a:defRPr sz="109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020" y="1122997"/>
            <a:ext cx="3413571" cy="2080492"/>
          </a:xfrm>
        </p:spPr>
        <p:txBody>
          <a:bodyPr/>
          <a:lstStyle>
            <a:lvl1pPr marL="0" indent="0">
              <a:buNone/>
              <a:defRPr sz="873"/>
            </a:lvl1pPr>
            <a:lvl2pPr marL="249540" indent="0">
              <a:buNone/>
              <a:defRPr sz="764"/>
            </a:lvl2pPr>
            <a:lvl3pPr marL="499080" indent="0">
              <a:buNone/>
              <a:defRPr sz="655"/>
            </a:lvl3pPr>
            <a:lvl4pPr marL="748619" indent="0">
              <a:buNone/>
              <a:defRPr sz="546"/>
            </a:lvl4pPr>
            <a:lvl5pPr marL="998159" indent="0">
              <a:buNone/>
              <a:defRPr sz="546"/>
            </a:lvl5pPr>
            <a:lvl6pPr marL="1247699" indent="0">
              <a:buNone/>
              <a:defRPr sz="546"/>
            </a:lvl6pPr>
            <a:lvl7pPr marL="1497239" indent="0">
              <a:buNone/>
              <a:defRPr sz="546"/>
            </a:lvl7pPr>
            <a:lvl8pPr marL="1746778" indent="0">
              <a:buNone/>
              <a:defRPr sz="546"/>
            </a:lvl8pPr>
            <a:lvl9pPr marL="1996318" indent="0">
              <a:buNone/>
              <a:defRPr sz="54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4E45-2CAF-4FEC-887A-A540D8B201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6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7641" y="199298"/>
            <a:ext cx="9128582" cy="723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641" y="996487"/>
            <a:ext cx="9128582" cy="2375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7641" y="3469508"/>
            <a:ext cx="2381369" cy="199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94E45-2CAF-4FEC-887A-A540D8B2017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905" y="3469508"/>
            <a:ext cx="3572054" cy="199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74853" y="3469508"/>
            <a:ext cx="2381369" cy="199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AF08-78BB-4DC0-98FE-8B954A56E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3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99080" rtl="0" eaLnBrk="1" latinLnBrk="0" hangingPunct="1">
        <a:lnSpc>
          <a:spcPct val="90000"/>
        </a:lnSpc>
        <a:spcBef>
          <a:spcPct val="0"/>
        </a:spcBef>
        <a:buNone/>
        <a:defRPr sz="2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770" indent="-124770" algn="l" defTabSz="499080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8" kern="1200">
          <a:solidFill>
            <a:schemeClr val="tx1"/>
          </a:solidFill>
          <a:latin typeface="+mn-lt"/>
          <a:ea typeface="+mn-ea"/>
          <a:cs typeface="+mn-cs"/>
        </a:defRPr>
      </a:lvl1pPr>
      <a:lvl2pPr marL="374310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2pPr>
      <a:lvl3pPr marL="623849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3pPr>
      <a:lvl4pPr marL="873389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4pPr>
      <a:lvl5pPr marL="1122929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5pPr>
      <a:lvl6pPr marL="1372469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622008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871548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2121088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1pPr>
      <a:lvl2pPr marL="249540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2pPr>
      <a:lvl3pPr marL="499080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3pPr>
      <a:lvl4pPr marL="748619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4pPr>
      <a:lvl5pPr marL="998159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5pPr>
      <a:lvl6pPr marL="1247699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497239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746778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1996318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6132E53-CF19-48CB-81AF-7233B1A22861}"/>
              </a:ext>
            </a:extLst>
          </p:cNvPr>
          <p:cNvGrpSpPr/>
          <p:nvPr/>
        </p:nvGrpSpPr>
        <p:grpSpPr>
          <a:xfrm>
            <a:off x="24834" y="9527"/>
            <a:ext cx="10534197" cy="3724274"/>
            <a:chOff x="1585915" y="1566867"/>
            <a:chExt cx="10534198" cy="37242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72CDA3E-C54A-4E4F-948D-CFBB09D7DF31}"/>
                </a:ext>
              </a:extLst>
            </p:cNvPr>
            <p:cNvGrpSpPr/>
            <p:nvPr/>
          </p:nvGrpSpPr>
          <p:grpSpPr>
            <a:xfrm>
              <a:off x="2062057" y="3055615"/>
              <a:ext cx="795795" cy="930050"/>
              <a:chOff x="1804010" y="2790825"/>
              <a:chExt cx="774515" cy="91285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FD97F6A4-41A2-4F65-9D53-129D34E9F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6901" y="2790825"/>
                <a:ext cx="666750" cy="666750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237D67A-005E-40F7-8230-840735DEA405}"/>
                  </a:ext>
                </a:extLst>
              </p:cNvPr>
              <p:cNvSpPr txBox="1"/>
              <p:nvPr/>
            </p:nvSpPr>
            <p:spPr>
              <a:xfrm>
                <a:off x="1804010" y="3362324"/>
                <a:ext cx="774515" cy="341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60" dirty="0">
                    <a:latin typeface="Arial Rounded MT Bold" panose="020F0704030504030204" pitchFamily="34" charset="0"/>
                  </a:rPr>
                  <a:t>Gerrit</a:t>
                </a:r>
                <a:endParaRPr lang="zh-CN" altLang="en-US" sz="1660" dirty="0">
                  <a:latin typeface="Arial Rounded MT Bold" panose="020F0704030504030204" pitchFamily="34" charset="0"/>
                </a:endParaRPr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34A1C47-77EC-48E8-8365-D5AA56D5722B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2805191" y="3223856"/>
              <a:ext cx="8988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B300C3C-16F3-4FEE-AD5C-11B8B96C5E96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2811782" y="3673263"/>
              <a:ext cx="8988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CA924D3-3442-415A-AC9C-C5354F268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4215" y="2549745"/>
              <a:ext cx="1105381" cy="8280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63BC05E-5549-47C3-936B-F2796F027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077" y="3507335"/>
              <a:ext cx="781264" cy="781264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A2C819B-329A-4FDE-A15C-77DE5DC40942}"/>
                </a:ext>
              </a:extLst>
            </p:cNvPr>
            <p:cNvSpPr txBox="1"/>
            <p:nvPr/>
          </p:nvSpPr>
          <p:spPr>
            <a:xfrm>
              <a:off x="3168323" y="2300743"/>
              <a:ext cx="18171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660">
                  <a:latin typeface="Arial Rounded MT Bold" panose="020F0704030504030204" pitchFamily="34" charset="0"/>
                </a:defRPr>
              </a:lvl1pPr>
            </a:lstStyle>
            <a:p>
              <a:r>
                <a:rPr lang="en-US" altLang="zh-CN" sz="1400" dirty="0"/>
                <a:t>Code Change Data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EB00C58-C22C-48BC-ACA1-8EAA920AF78D}"/>
                </a:ext>
              </a:extLst>
            </p:cNvPr>
            <p:cNvSpPr txBox="1"/>
            <p:nvPr/>
          </p:nvSpPr>
          <p:spPr>
            <a:xfrm>
              <a:off x="3190377" y="4288599"/>
              <a:ext cx="1768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 Rounded MT Bold" panose="020F0704030504030204" pitchFamily="34" charset="0"/>
                </a:defRPr>
              </a:lvl1pPr>
            </a:lstStyle>
            <a:p>
              <a:r>
                <a:rPr lang="en-US" altLang="zh-CN" dirty="0"/>
                <a:t>Code Review Data</a:t>
              </a:r>
              <a:endParaRPr lang="zh-CN" altLang="en-US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24092BF-AB2E-4E94-A79C-C4BD46F09DCC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4376132" y="3238560"/>
              <a:ext cx="8988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0825B6D-CE1D-44EC-A57C-3FE78633786E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4384105" y="3673263"/>
              <a:ext cx="8988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7008267-F54E-4D10-8487-4843F881729F}"/>
                </a:ext>
              </a:extLst>
            </p:cNvPr>
            <p:cNvSpPr/>
            <p:nvPr/>
          </p:nvSpPr>
          <p:spPr>
            <a:xfrm>
              <a:off x="5288411" y="2300743"/>
              <a:ext cx="1793430" cy="2325042"/>
            </a:xfrm>
            <a:prstGeom prst="rect">
              <a:avLst/>
            </a:prstGeom>
            <a:solidFill>
              <a:srgbClr val="F5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1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7A197A6-AD28-4419-99D9-55936EEA014E}"/>
                </a:ext>
              </a:extLst>
            </p:cNvPr>
            <p:cNvSpPr txBox="1"/>
            <p:nvPr/>
          </p:nvSpPr>
          <p:spPr>
            <a:xfrm>
              <a:off x="5286655" y="2373626"/>
              <a:ext cx="1792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 Rounded MT Bold" panose="020F0704030504030204" pitchFamily="34" charset="0"/>
                </a:defRPr>
              </a:lvl1pPr>
            </a:lstStyle>
            <a:p>
              <a:r>
                <a:rPr lang="en-US" altLang="zh-CN" dirty="0"/>
                <a:t>Feature Extraction</a:t>
              </a:r>
              <a:endParaRPr lang="zh-CN" altLang="en-US" dirty="0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1FBAD10-A3C8-4A46-8AB7-A11509E9ECA0}"/>
                </a:ext>
              </a:extLst>
            </p:cNvPr>
            <p:cNvGrpSpPr/>
            <p:nvPr/>
          </p:nvGrpSpPr>
          <p:grpSpPr>
            <a:xfrm>
              <a:off x="5358804" y="2736163"/>
              <a:ext cx="1698272" cy="524402"/>
              <a:chOff x="5300366" y="2383914"/>
              <a:chExt cx="1632904" cy="516633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93B43A9-CCC0-414D-A3BC-6F2505FE53F0}"/>
                  </a:ext>
                </a:extLst>
              </p:cNvPr>
              <p:cNvSpPr txBox="1"/>
              <p:nvPr/>
            </p:nvSpPr>
            <p:spPr>
              <a:xfrm>
                <a:off x="5300366" y="2650393"/>
                <a:ext cx="1581685" cy="250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en-US" altLang="zh-CN" sz="1050" dirty="0"/>
                  <a:t>Review Meta-Features</a:t>
                </a:r>
                <a:endParaRPr lang="zh-CN" altLang="en-US" sz="1050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8F0D2E6-180A-42E0-844C-3932A550F2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0664" y="2446392"/>
                <a:ext cx="218947" cy="218947"/>
              </a:xfrm>
              <a:prstGeom prst="rect">
                <a:avLst/>
              </a:prstGeom>
              <a:solidFill>
                <a:srgbClr val="439F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57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C62B683-3824-4824-9F39-B033FD1565AB}"/>
                  </a:ext>
                </a:extLst>
              </p:cNvPr>
              <p:cNvSpPr/>
              <p:nvPr/>
            </p:nvSpPr>
            <p:spPr>
              <a:xfrm>
                <a:off x="5347474" y="2445745"/>
                <a:ext cx="1532629" cy="218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57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67A1C870-15DB-48B7-9321-52822B6C9BCF}"/>
                  </a:ext>
                </a:extLst>
              </p:cNvPr>
              <p:cNvCxnSpPr/>
              <p:nvPr/>
            </p:nvCxnSpPr>
            <p:spPr>
              <a:xfrm>
                <a:off x="5566421" y="2448833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B201207A-E066-4879-9B2C-050513CF6366}"/>
                  </a:ext>
                </a:extLst>
              </p:cNvPr>
              <p:cNvCxnSpPr/>
              <p:nvPr/>
            </p:nvCxnSpPr>
            <p:spPr>
              <a:xfrm>
                <a:off x="5785368" y="2448833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B8242C8-564A-47EB-AC63-6925ADD8FE9E}"/>
                  </a:ext>
                </a:extLst>
              </p:cNvPr>
              <p:cNvCxnSpPr/>
              <p:nvPr/>
            </p:nvCxnSpPr>
            <p:spPr>
              <a:xfrm>
                <a:off x="6223262" y="2448833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9E486451-F34E-4F39-82B0-3C0E3BCC6796}"/>
                  </a:ext>
                </a:extLst>
              </p:cNvPr>
              <p:cNvCxnSpPr/>
              <p:nvPr/>
            </p:nvCxnSpPr>
            <p:spPr>
              <a:xfrm>
                <a:off x="6004315" y="2448833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4B5DCFFD-D1A5-4193-94DD-DBA7554CA348}"/>
                  </a:ext>
                </a:extLst>
              </p:cNvPr>
              <p:cNvCxnSpPr/>
              <p:nvPr/>
            </p:nvCxnSpPr>
            <p:spPr>
              <a:xfrm>
                <a:off x="6661156" y="2448833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6767D3D6-5EB7-4C92-8AD5-675B0D9A836E}"/>
                  </a:ext>
                </a:extLst>
              </p:cNvPr>
              <p:cNvCxnSpPr/>
              <p:nvPr/>
            </p:nvCxnSpPr>
            <p:spPr>
              <a:xfrm>
                <a:off x="6442209" y="2448833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5229799-AF75-44E8-AD71-2A003C27B0DD}"/>
                  </a:ext>
                </a:extLst>
              </p:cNvPr>
              <p:cNvSpPr txBox="1"/>
              <p:nvPr/>
            </p:nvSpPr>
            <p:spPr>
              <a:xfrm>
                <a:off x="6601582" y="2383914"/>
                <a:ext cx="331688" cy="279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44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…</a:t>
                </a:r>
                <a:endParaRPr lang="zh-CN" altLang="en-US" sz="1244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A08C04F-7D8D-4B50-BBAF-07E06B29C9F9}"/>
                  </a:ext>
                </a:extLst>
              </p:cNvPr>
              <p:cNvSpPr txBox="1"/>
              <p:nvPr/>
            </p:nvSpPr>
            <p:spPr>
              <a:xfrm>
                <a:off x="5314425" y="2413711"/>
                <a:ext cx="285449" cy="310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A554862-34C9-4805-9F1E-BB519D938C55}"/>
                  </a:ext>
                </a:extLst>
              </p:cNvPr>
              <p:cNvSpPr txBox="1"/>
              <p:nvPr/>
            </p:nvSpPr>
            <p:spPr>
              <a:xfrm>
                <a:off x="5539263" y="2413711"/>
                <a:ext cx="285449" cy="310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solidFill>
                      <a:schemeClr val="bg1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</a:t>
                </a:r>
                <a:endParaRPr lang="zh-CN" altLang="en-US" sz="1451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C4731E3-6216-4260-803F-BD7F6D8E74E7}"/>
                  </a:ext>
                </a:extLst>
              </p:cNvPr>
              <p:cNvSpPr txBox="1"/>
              <p:nvPr/>
            </p:nvSpPr>
            <p:spPr>
              <a:xfrm>
                <a:off x="5751829" y="2413711"/>
                <a:ext cx="285449" cy="310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13BE140-FA3B-4AA1-B2FC-D1E480926119}"/>
                  </a:ext>
                </a:extLst>
              </p:cNvPr>
              <p:cNvSpPr txBox="1"/>
              <p:nvPr/>
            </p:nvSpPr>
            <p:spPr>
              <a:xfrm>
                <a:off x="5975057" y="2413711"/>
                <a:ext cx="285449" cy="310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27DD7B5-AB01-4DE8-B5BC-D4894B6210AD}"/>
                  </a:ext>
                </a:extLst>
              </p:cNvPr>
              <p:cNvSpPr txBox="1"/>
              <p:nvPr/>
            </p:nvSpPr>
            <p:spPr>
              <a:xfrm>
                <a:off x="6190566" y="2413711"/>
                <a:ext cx="285449" cy="310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E0F54C9-B3B6-4034-825D-F3D3A1025484}"/>
                  </a:ext>
                </a:extLst>
              </p:cNvPr>
              <p:cNvSpPr txBox="1"/>
              <p:nvPr/>
            </p:nvSpPr>
            <p:spPr>
              <a:xfrm>
                <a:off x="6409963" y="2413711"/>
                <a:ext cx="285449" cy="310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DCA84B0-6ECE-4E22-B066-E283DEC4D894}"/>
                </a:ext>
              </a:extLst>
            </p:cNvPr>
            <p:cNvGrpSpPr/>
            <p:nvPr/>
          </p:nvGrpSpPr>
          <p:grpSpPr>
            <a:xfrm>
              <a:off x="5293561" y="3355642"/>
              <a:ext cx="1771639" cy="501634"/>
              <a:chOff x="5228787" y="3436203"/>
              <a:chExt cx="1765228" cy="501504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2A70C70-618F-48B4-BAEA-02159DEB2E7F}"/>
                  </a:ext>
                </a:extLst>
              </p:cNvPr>
              <p:cNvSpPr txBox="1"/>
              <p:nvPr/>
            </p:nvSpPr>
            <p:spPr>
              <a:xfrm>
                <a:off x="5228787" y="3683857"/>
                <a:ext cx="1765228" cy="253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50"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en-US" altLang="zh-CN" dirty="0"/>
                  <a:t>Code Coupling Features</a:t>
                </a:r>
                <a:endParaRPr lang="zh-CN" altLang="en-US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9388F399-5212-4BC3-9FD9-B972C8E402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15228" y="3499485"/>
                <a:ext cx="218947" cy="218947"/>
              </a:xfrm>
              <a:prstGeom prst="rect">
                <a:avLst/>
              </a:prstGeom>
              <a:solidFill>
                <a:srgbClr val="FEB6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57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6027F1C9-630E-4AA7-9CC6-F866D26A7037}"/>
                  </a:ext>
                </a:extLst>
              </p:cNvPr>
              <p:cNvSpPr/>
              <p:nvPr/>
            </p:nvSpPr>
            <p:spPr>
              <a:xfrm>
                <a:off x="5341133" y="3498034"/>
                <a:ext cx="1532629" cy="218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57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327F6029-6E6B-4B90-8BC4-82E7DCB24B64}"/>
                  </a:ext>
                </a:extLst>
              </p:cNvPr>
              <p:cNvCxnSpPr/>
              <p:nvPr/>
            </p:nvCxnSpPr>
            <p:spPr>
              <a:xfrm>
                <a:off x="5560080" y="3501122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1E9C4A5F-7155-49D3-9A5B-57F9CD5BC207}"/>
                  </a:ext>
                </a:extLst>
              </p:cNvPr>
              <p:cNvCxnSpPr/>
              <p:nvPr/>
            </p:nvCxnSpPr>
            <p:spPr>
              <a:xfrm>
                <a:off x="5779027" y="3501122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7E94098E-60DF-4286-A5EB-184310D18474}"/>
                  </a:ext>
                </a:extLst>
              </p:cNvPr>
              <p:cNvCxnSpPr/>
              <p:nvPr/>
            </p:nvCxnSpPr>
            <p:spPr>
              <a:xfrm>
                <a:off x="6216921" y="3501122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9552236-83F2-4C0B-A690-68047B465035}"/>
                  </a:ext>
                </a:extLst>
              </p:cNvPr>
              <p:cNvCxnSpPr/>
              <p:nvPr/>
            </p:nvCxnSpPr>
            <p:spPr>
              <a:xfrm>
                <a:off x="5997974" y="3501122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F603DE34-E25A-4D90-A07F-2D60012866DB}"/>
                  </a:ext>
                </a:extLst>
              </p:cNvPr>
              <p:cNvCxnSpPr/>
              <p:nvPr/>
            </p:nvCxnSpPr>
            <p:spPr>
              <a:xfrm>
                <a:off x="6654815" y="3501122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B828B653-1A2D-459A-9EBA-F66975CFBD4D}"/>
                  </a:ext>
                </a:extLst>
              </p:cNvPr>
              <p:cNvCxnSpPr/>
              <p:nvPr/>
            </p:nvCxnSpPr>
            <p:spPr>
              <a:xfrm>
                <a:off x="6435868" y="3501122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9BF9329-D538-47C6-9C15-7CFA84D92F1D}"/>
                  </a:ext>
                </a:extLst>
              </p:cNvPr>
              <p:cNvSpPr txBox="1"/>
              <p:nvPr/>
            </p:nvSpPr>
            <p:spPr>
              <a:xfrm>
                <a:off x="6589224" y="3436203"/>
                <a:ext cx="343718" cy="2837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44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…</a:t>
                </a:r>
                <a:endParaRPr lang="zh-CN" altLang="en-US" sz="1244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763C681-A562-4B34-8538-82060025A611}"/>
                  </a:ext>
                </a:extLst>
              </p:cNvPr>
              <p:cNvSpPr txBox="1"/>
              <p:nvPr/>
            </p:nvSpPr>
            <p:spPr>
              <a:xfrm>
                <a:off x="5302904" y="3466001"/>
                <a:ext cx="295802" cy="315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7238649-3AB6-4C0C-9215-17D05074EF0B}"/>
                  </a:ext>
                </a:extLst>
              </p:cNvPr>
              <p:cNvSpPr txBox="1"/>
              <p:nvPr/>
            </p:nvSpPr>
            <p:spPr>
              <a:xfrm>
                <a:off x="5527746" y="3466001"/>
                <a:ext cx="295802" cy="315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BB968B-6866-4302-B7CD-F355DE25FF3D}"/>
                  </a:ext>
                </a:extLst>
              </p:cNvPr>
              <p:cNvSpPr txBox="1"/>
              <p:nvPr/>
            </p:nvSpPr>
            <p:spPr>
              <a:xfrm>
                <a:off x="5740308" y="3466001"/>
                <a:ext cx="295802" cy="315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923FA7E-DC95-4F7B-A2E7-8FECD4A16C4C}"/>
                  </a:ext>
                </a:extLst>
              </p:cNvPr>
              <p:cNvSpPr txBox="1"/>
              <p:nvPr/>
            </p:nvSpPr>
            <p:spPr>
              <a:xfrm>
                <a:off x="5963541" y="3466001"/>
                <a:ext cx="295802" cy="315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CAF0E61-FF76-41EE-8FAE-E393AD147691}"/>
                  </a:ext>
                </a:extLst>
              </p:cNvPr>
              <p:cNvSpPr txBox="1"/>
              <p:nvPr/>
            </p:nvSpPr>
            <p:spPr>
              <a:xfrm>
                <a:off x="6179049" y="3466001"/>
                <a:ext cx="295802" cy="315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solidFill>
                      <a:schemeClr val="bg1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</a:t>
                </a:r>
                <a:endParaRPr lang="zh-CN" altLang="en-US" sz="1451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41A021B-C412-453A-B8E5-532002CCDCD1}"/>
                  </a:ext>
                </a:extLst>
              </p:cNvPr>
              <p:cNvSpPr txBox="1"/>
              <p:nvPr/>
            </p:nvSpPr>
            <p:spPr>
              <a:xfrm>
                <a:off x="6398444" y="3466001"/>
                <a:ext cx="295802" cy="315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209336E0-2533-486B-B08F-C12893CABCB1}"/>
                </a:ext>
              </a:extLst>
            </p:cNvPr>
            <p:cNvGrpSpPr/>
            <p:nvPr/>
          </p:nvGrpSpPr>
          <p:grpSpPr>
            <a:xfrm>
              <a:off x="5279775" y="3987250"/>
              <a:ext cx="1821333" cy="499241"/>
              <a:chOff x="5219227" y="4484748"/>
              <a:chExt cx="1813318" cy="499112"/>
            </a:xfrm>
          </p:grpSpPr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F7B8044-A740-4DD1-9B47-34796FCCB74A}"/>
                  </a:ext>
                </a:extLst>
              </p:cNvPr>
              <p:cNvSpPr txBox="1"/>
              <p:nvPr/>
            </p:nvSpPr>
            <p:spPr>
              <a:xfrm>
                <a:off x="5219227" y="4730010"/>
                <a:ext cx="1813318" cy="253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50"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en-US" altLang="zh-CN" dirty="0"/>
                  <a:t>Code Modifying Features</a:t>
                </a:r>
                <a:endParaRPr lang="zh-CN" altLang="en-US" dirty="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2FA8200-E813-4056-9D45-2571A4DD2C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2565" y="4548030"/>
                <a:ext cx="218947" cy="218947"/>
              </a:xfrm>
              <a:prstGeom prst="rect">
                <a:avLst/>
              </a:prstGeom>
              <a:solidFill>
                <a:srgbClr val="F34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57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32BFC5B-6A54-4D70-B989-053F4C666591}"/>
                  </a:ext>
                </a:extLst>
              </p:cNvPr>
              <p:cNvSpPr/>
              <p:nvPr/>
            </p:nvSpPr>
            <p:spPr>
              <a:xfrm>
                <a:off x="5345361" y="4546579"/>
                <a:ext cx="1532629" cy="218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57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137224CC-9F2C-46B4-8906-DECCDD83ED6C}"/>
                  </a:ext>
                </a:extLst>
              </p:cNvPr>
              <p:cNvCxnSpPr/>
              <p:nvPr/>
            </p:nvCxnSpPr>
            <p:spPr>
              <a:xfrm>
                <a:off x="5564308" y="4549667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C3AFC446-4190-4D42-A9F4-4AADEF2162D2}"/>
                  </a:ext>
                </a:extLst>
              </p:cNvPr>
              <p:cNvCxnSpPr/>
              <p:nvPr/>
            </p:nvCxnSpPr>
            <p:spPr>
              <a:xfrm>
                <a:off x="5783255" y="4549667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AF3F5E92-CF49-4C42-AC97-540D163BC6C7}"/>
                  </a:ext>
                </a:extLst>
              </p:cNvPr>
              <p:cNvCxnSpPr/>
              <p:nvPr/>
            </p:nvCxnSpPr>
            <p:spPr>
              <a:xfrm>
                <a:off x="6221149" y="4549667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11B9853C-2163-4324-9A33-29D3B6FC2255}"/>
                  </a:ext>
                </a:extLst>
              </p:cNvPr>
              <p:cNvCxnSpPr/>
              <p:nvPr/>
            </p:nvCxnSpPr>
            <p:spPr>
              <a:xfrm>
                <a:off x="6002202" y="4549667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A2C29714-7F9B-4133-956A-9008A507D17D}"/>
                  </a:ext>
                </a:extLst>
              </p:cNvPr>
              <p:cNvCxnSpPr/>
              <p:nvPr/>
            </p:nvCxnSpPr>
            <p:spPr>
              <a:xfrm>
                <a:off x="6659043" y="4549667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C0CB2FF9-34C2-4875-A938-17EA861C0B81}"/>
                  </a:ext>
                </a:extLst>
              </p:cNvPr>
              <p:cNvCxnSpPr/>
              <p:nvPr/>
            </p:nvCxnSpPr>
            <p:spPr>
              <a:xfrm>
                <a:off x="6440096" y="4549667"/>
                <a:ext cx="0" cy="218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2D14A4A-7462-494B-881C-971AB653BEFA}"/>
                  </a:ext>
                </a:extLst>
              </p:cNvPr>
              <p:cNvSpPr txBox="1"/>
              <p:nvPr/>
            </p:nvSpPr>
            <p:spPr>
              <a:xfrm>
                <a:off x="6593584" y="4484748"/>
                <a:ext cx="343448" cy="283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44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…</a:t>
                </a:r>
                <a:endParaRPr lang="zh-CN" altLang="en-US" sz="1244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E3359FBB-2854-43CC-9E9D-5832BABD9005}"/>
                  </a:ext>
                </a:extLst>
              </p:cNvPr>
              <p:cNvSpPr txBox="1"/>
              <p:nvPr/>
            </p:nvSpPr>
            <p:spPr>
              <a:xfrm>
                <a:off x="5307250" y="4514546"/>
                <a:ext cx="295570" cy="315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717EE62-A76E-489B-9F52-BD0883B54A77}"/>
                  </a:ext>
                </a:extLst>
              </p:cNvPr>
              <p:cNvSpPr txBox="1"/>
              <p:nvPr/>
            </p:nvSpPr>
            <p:spPr>
              <a:xfrm>
                <a:off x="5532090" y="4514546"/>
                <a:ext cx="295570" cy="315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CEE79F1-4B91-4831-8697-E8C8A5A5F53D}"/>
                  </a:ext>
                </a:extLst>
              </p:cNvPr>
              <p:cNvSpPr txBox="1"/>
              <p:nvPr/>
            </p:nvSpPr>
            <p:spPr>
              <a:xfrm>
                <a:off x="5751895" y="4514546"/>
                <a:ext cx="295570" cy="315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solidFill>
                      <a:schemeClr val="bg1"/>
                    </a:solidFill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1</a:t>
                </a:r>
                <a:endParaRPr lang="zh-CN" altLang="en-US" sz="1451" dirty="0">
                  <a:solidFill>
                    <a:schemeClr val="bg1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73FD63C-1F86-4D69-8DC5-F5697C419F7A}"/>
                  </a:ext>
                </a:extLst>
              </p:cNvPr>
              <p:cNvSpPr txBox="1"/>
              <p:nvPr/>
            </p:nvSpPr>
            <p:spPr>
              <a:xfrm>
                <a:off x="5967884" y="4514546"/>
                <a:ext cx="295570" cy="315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84F3A05-8811-43E2-96C0-48EB84986085}"/>
                  </a:ext>
                </a:extLst>
              </p:cNvPr>
              <p:cNvSpPr txBox="1"/>
              <p:nvPr/>
            </p:nvSpPr>
            <p:spPr>
              <a:xfrm>
                <a:off x="6173738" y="4514546"/>
                <a:ext cx="295570" cy="315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BD0E7C7-6E78-46B3-A896-74C8CFE23D47}"/>
                  </a:ext>
                </a:extLst>
              </p:cNvPr>
              <p:cNvSpPr txBox="1"/>
              <p:nvPr/>
            </p:nvSpPr>
            <p:spPr>
              <a:xfrm>
                <a:off x="6402788" y="4514546"/>
                <a:ext cx="295570" cy="315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51" dirty="0">
                    <a:latin typeface="苹方 中等" panose="020B0400000000000000" pitchFamily="34" charset="-122"/>
                    <a:ea typeface="苹方 中等" panose="020B0400000000000000" pitchFamily="34" charset="-122"/>
                  </a:rPr>
                  <a:t>0</a:t>
                </a:r>
                <a:endParaRPr lang="zh-CN" altLang="en-US" sz="1451" dirty="0">
                  <a:latin typeface="苹方 中等" panose="020B0400000000000000" pitchFamily="34" charset="-122"/>
                  <a:ea typeface="苹方 中等" panose="020B0400000000000000" pitchFamily="34" charset="-122"/>
                </a:endParaRPr>
              </a:p>
            </p:txBody>
          </p:sp>
        </p:grp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20CB3AD9-D530-4F9C-8BDC-A8AC957E9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1481" y="3507335"/>
              <a:ext cx="730496" cy="4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C47E91C-8D1B-4C70-AB3D-A49D224105CA}"/>
                </a:ext>
              </a:extLst>
            </p:cNvPr>
            <p:cNvSpPr/>
            <p:nvPr/>
          </p:nvSpPr>
          <p:spPr>
            <a:xfrm>
              <a:off x="1890716" y="2024067"/>
              <a:ext cx="5581650" cy="2903564"/>
            </a:xfrm>
            <a:prstGeom prst="rect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81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16CEE3FF-413E-4F50-A312-E6163485F13B}"/>
                </a:ext>
              </a:extLst>
            </p:cNvPr>
            <p:cNvSpPr txBox="1"/>
            <p:nvPr/>
          </p:nvSpPr>
          <p:spPr>
            <a:xfrm>
              <a:off x="7736509" y="3787846"/>
              <a:ext cx="88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 Rounded MT Bold" panose="020F0704030504030204" pitchFamily="34" charset="0"/>
                </a:defRPr>
              </a:lvl1pPr>
            </a:lstStyle>
            <a:p>
              <a:r>
                <a:rPr lang="en-US" altLang="zh-CN" dirty="0" err="1"/>
                <a:t>DataSet</a:t>
              </a:r>
              <a:endParaRPr lang="zh-CN" altLang="en-US" dirty="0"/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DC911483-8D10-4007-AB55-8FB1CF3B2E76}"/>
                </a:ext>
              </a:extLst>
            </p:cNvPr>
            <p:cNvCxnSpPr>
              <a:cxnSpLocks/>
            </p:cNvCxnSpPr>
            <p:nvPr/>
          </p:nvCxnSpPr>
          <p:spPr>
            <a:xfrm>
              <a:off x="8520739" y="3526946"/>
              <a:ext cx="484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A722CEE4-9772-4FD4-85B4-45A2FC282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9593" y="3150677"/>
              <a:ext cx="697728" cy="697728"/>
            </a:xfrm>
            <a:prstGeom prst="rect">
              <a:avLst/>
            </a:prstGeom>
          </p:spPr>
        </p:pic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1DF2D422-71B9-4A10-97C9-E95F5F6DF22C}"/>
                </a:ext>
              </a:extLst>
            </p:cNvPr>
            <p:cNvGrpSpPr/>
            <p:nvPr/>
          </p:nvGrpSpPr>
          <p:grpSpPr>
            <a:xfrm>
              <a:off x="9044885" y="3133449"/>
              <a:ext cx="1286093" cy="853800"/>
              <a:chOff x="9135369" y="2500032"/>
              <a:chExt cx="1286093" cy="853800"/>
            </a:xfrm>
          </p:grpSpPr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A7EC332-06D3-4AEF-8F40-DBB9F201AA43}"/>
                  </a:ext>
                </a:extLst>
              </p:cNvPr>
              <p:cNvSpPr txBox="1"/>
              <p:nvPr/>
            </p:nvSpPr>
            <p:spPr>
              <a:xfrm>
                <a:off x="9135369" y="2557738"/>
                <a:ext cx="1037785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Arial Rounded MT Bold" panose="020F0704030504030204" pitchFamily="34" charset="0"/>
                  </a:defRPr>
                </a:lvl1pPr>
              </a:lstStyle>
              <a:p>
                <a:r>
                  <a:rPr lang="en-US" altLang="zh-CN" dirty="0"/>
                  <a:t>Machine</a:t>
                </a:r>
              </a:p>
              <a:p>
                <a:r>
                  <a:rPr lang="en-US" altLang="zh-CN" dirty="0"/>
                  <a:t>Learning</a:t>
                </a:r>
              </a:p>
              <a:p>
                <a:r>
                  <a:rPr lang="en-US" altLang="zh-CN" dirty="0"/>
                  <a:t>Algorithm</a:t>
                </a:r>
                <a:endParaRPr lang="zh-CN" altLang="en-US" dirty="0"/>
              </a:p>
            </p:txBody>
          </p:sp>
          <p:pic>
            <p:nvPicPr>
              <p:cNvPr id="91" name="图片 90">
                <a:extLst>
                  <a:ext uri="{FF2B5EF4-FFF2-40B4-BE49-F238E27FC236}">
                    <a16:creationId xmlns:a16="http://schemas.microsoft.com/office/drawing/2014/main" id="{54F2084F-E0E4-42B3-9C1C-207948398E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24845" y="2637730"/>
                <a:ext cx="496617" cy="496617"/>
              </a:xfrm>
              <a:prstGeom prst="rect">
                <a:avLst/>
              </a:prstGeom>
            </p:spPr>
          </p:pic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2FC6B69F-7CA1-4C0E-9395-D2E03CAE7FD4}"/>
                  </a:ext>
                </a:extLst>
              </p:cNvPr>
              <p:cNvSpPr/>
              <p:nvPr/>
            </p:nvSpPr>
            <p:spPr>
              <a:xfrm>
                <a:off x="9162850" y="2500032"/>
                <a:ext cx="1258612" cy="8538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810"/>
              </a:p>
            </p:txBody>
          </p:sp>
        </p:grp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4381870F-7759-4E6D-BB8F-0E2ADB91562C}"/>
                </a:ext>
              </a:extLst>
            </p:cNvPr>
            <p:cNvSpPr/>
            <p:nvPr/>
          </p:nvSpPr>
          <p:spPr>
            <a:xfrm>
              <a:off x="1585915" y="1566867"/>
              <a:ext cx="10534198" cy="372427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7C6E4A6-B1BB-4906-BECB-BF832CAAF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7111" y="3240797"/>
              <a:ext cx="556364" cy="556364"/>
            </a:xfrm>
            <a:prstGeom prst="rect">
              <a:avLst/>
            </a:prstGeom>
          </p:spPr>
        </p:pic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9DAF7A9C-D093-446D-933F-62446CAB1210}"/>
                </a:ext>
              </a:extLst>
            </p:cNvPr>
            <p:cNvCxnSpPr>
              <a:cxnSpLocks/>
            </p:cNvCxnSpPr>
            <p:nvPr/>
          </p:nvCxnSpPr>
          <p:spPr>
            <a:xfrm>
              <a:off x="10400593" y="3526946"/>
              <a:ext cx="484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2641FA6-CAF3-4A06-A4E2-EFC451161E7D}"/>
                </a:ext>
              </a:extLst>
            </p:cNvPr>
            <p:cNvSpPr txBox="1"/>
            <p:nvPr/>
          </p:nvSpPr>
          <p:spPr>
            <a:xfrm>
              <a:off x="10565296" y="3775994"/>
              <a:ext cx="1471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99">
                  <a:latin typeface="Arial Rounded MT Bold" panose="020F0704030504030204" pitchFamily="34" charset="0"/>
                </a:defRPr>
              </a:lvl1pPr>
            </a:lstStyle>
            <a:p>
              <a:r>
                <a:rPr lang="en-US" altLang="zh-CN" sz="1400" dirty="0"/>
                <a:t>Change Period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40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44</Words>
  <Application>Microsoft Office PowerPoint</Application>
  <PresentationFormat>自定义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苹方 中等</vt:lpstr>
      <vt:lpstr>Arial</vt:lpstr>
      <vt:lpstr>Arial Rounded MT Bold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hk</dc:creator>
  <cp:lastModifiedBy>hk</cp:lastModifiedBy>
  <cp:revision>8</cp:revision>
  <dcterms:created xsi:type="dcterms:W3CDTF">2019-02-28T12:10:12Z</dcterms:created>
  <dcterms:modified xsi:type="dcterms:W3CDTF">2019-04-03T10:36:47Z</dcterms:modified>
</cp:coreProperties>
</file>