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360D2-1B2F-49B3-A287-769ED2139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79B5D-0F4D-4DC1-8574-B1735334E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4DEFB-EC49-44AF-83B3-3645BCD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D99E8-5D9B-4D0B-8012-16F64861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D65DD-4E8E-43D9-8235-55A821F8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6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472D5-D2C9-4827-A433-48BB549A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0A1C6-5231-4397-9160-B111794C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98FCD-33D4-4FD9-AFDC-AFF8BCE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7A880-98AD-4376-93F8-247BC46C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EDB26-0B83-418E-972F-0ABA63E8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9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E4AEA1-1592-4FF1-B7B1-93E5AEEB5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A7A39-851A-4DBC-874D-32688AC0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1FCEE-9269-4C82-9FF4-2C9EF84B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CD85A-0950-459C-8323-ACDD27F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1CB90-26BC-4B50-ABF9-D96DF7F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D048-575D-4FE9-BA9D-E97D474D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82948-9884-458E-8543-4F5ADFC6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57887-A896-4889-BBEA-09466C31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A8298-658F-4C08-8131-7278926C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58660-D28E-494E-A663-33073BCA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9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C6B2-EE1C-43A5-84E9-42E35F7E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C7260-D42B-48A2-8E7B-C3C97236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2E9A3-F43C-4DB0-A53E-99EF699E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9D0D1-B174-433D-BC45-4D25BE86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6A9AE-F070-4758-8A58-052A5A8C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2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21777-6F38-4443-8659-C3C6F48F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0BA4-DF29-46DC-9772-F7A684E6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4F4E2-7164-473C-AD43-3CE6458B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7DC30-F134-4C5A-A318-F651F409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42CFF-A31C-4AB5-AF82-5DF7CA10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75845-9673-4BCE-9145-001CAD3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2969-EF7D-47AA-9640-B42A2D7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829A2-EE3B-4446-9123-63F0DC46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2"/>
            <a:ext cx="515778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C1C7D-48F4-4AB7-93C3-865623C82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6" cy="3684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E9390-EA87-4B0F-A55B-DB2C22C93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2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0CD493-F580-490A-A4E9-7DE80307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E23540-4AF1-41D1-A93E-7B3BFAF5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72DCA-DC14-42CB-8D6A-AAEB5A41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AC746B-CFA3-4A59-B94B-988E038D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22B23-2068-4A0F-9018-3D44B5F7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497DF-46F7-48A0-9CDF-EF6C8906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C23C8-A83D-4302-8DB3-BA11140F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9CB5ED-4E1D-40F4-8319-6970A002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0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0DDDF8-1C21-4BC9-893F-BCCF4FF3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365E4-7593-4129-93C3-49985294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32AEE-D04A-40ED-A808-04C88E93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789B-CA29-45B8-B988-9E0131D3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D65AA-B1B8-4CE4-9B10-84AF840E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089730-045B-4486-9153-9A6FD5B4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B96DA-7756-43D4-A9AD-0224C9EC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09EBA-A59C-4395-B33C-259233F9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8CD0F-0D90-423D-89D0-37D76C69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8926-3E01-4032-ACD2-0FBA81F4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4F2C2B-F91C-4BA1-80C9-9F3D6785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8FFBB-50B9-48B5-BA52-A567A429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11FE3-8E97-4754-B0B9-9934DEB9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FA80B-0552-47A7-A0BD-8E6B4B05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9D944-05D5-4AAD-821A-2A42C505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5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F72DC-613F-4AD3-AA22-D669A21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9081C-F213-4AF4-8EE8-79796E1E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42E51-FCCE-4132-966A-3B9BAEBA7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2264-416F-4B4B-BD41-BC41CB7ED16B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13F6F-D4C6-4E7A-864F-8CA9E7D8B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A0E7-4B2D-406D-9B05-F87133A23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BF0-A618-4958-AE66-685930863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5C3ED8A-0C4D-4DBF-8C7D-017058C45F0B}"/>
              </a:ext>
            </a:extLst>
          </p:cNvPr>
          <p:cNvGrpSpPr/>
          <p:nvPr/>
        </p:nvGrpSpPr>
        <p:grpSpPr>
          <a:xfrm>
            <a:off x="981183" y="1043796"/>
            <a:ext cx="9943992" cy="4822664"/>
            <a:chOff x="981183" y="1043796"/>
            <a:chExt cx="9943992" cy="482266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E963581-B8D7-40CB-9CEF-7A9369941221}"/>
                </a:ext>
              </a:extLst>
            </p:cNvPr>
            <p:cNvGrpSpPr/>
            <p:nvPr/>
          </p:nvGrpSpPr>
          <p:grpSpPr>
            <a:xfrm>
              <a:off x="3622376" y="1043796"/>
              <a:ext cx="4947249" cy="756429"/>
              <a:chOff x="4233471" y="1043796"/>
              <a:chExt cx="4947249" cy="756429"/>
            </a:xfrm>
            <a:solidFill>
              <a:schemeClr val="bg1">
                <a:lumMod val="95000"/>
              </a:schemeClr>
            </a:solidFill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EEEE872-BE09-419C-9FCC-DFE0B5216662}"/>
                  </a:ext>
                </a:extLst>
              </p:cNvPr>
              <p:cNvSpPr/>
              <p:nvPr/>
            </p:nvSpPr>
            <p:spPr>
              <a:xfrm>
                <a:off x="4233471" y="1043796"/>
                <a:ext cx="4947249" cy="756429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DF1B53-A9A5-479A-9805-3815C60373EA}"/>
                  </a:ext>
                </a:extLst>
              </p:cNvPr>
              <p:cNvSpPr txBox="1"/>
              <p:nvPr/>
            </p:nvSpPr>
            <p:spPr>
              <a:xfrm>
                <a:off x="4652687" y="1237344"/>
                <a:ext cx="410881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代码修改影响分析与修改周期预测系统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ABE520-979F-4FDB-9ABC-2A03240400C1}"/>
                </a:ext>
              </a:extLst>
            </p:cNvPr>
            <p:cNvSpPr/>
            <p:nvPr/>
          </p:nvSpPr>
          <p:spPr>
            <a:xfrm>
              <a:off x="1266825" y="2663825"/>
              <a:ext cx="2562225" cy="561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D7C6D4-214F-4452-BD72-D343BC586E80}"/>
                </a:ext>
              </a:extLst>
            </p:cNvPr>
            <p:cNvSpPr txBox="1"/>
            <p:nvPr/>
          </p:nvSpPr>
          <p:spPr>
            <a:xfrm>
              <a:off x="1763107" y="276014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Normal" panose="020B0400000000000000" pitchFamily="34" charset="-122"/>
                  <a:ea typeface="思源黑体 Normal" panose="020B0400000000000000" pitchFamily="34" charset="-122"/>
                </a:rPr>
                <a:t>影响分析模块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B112B4A-9C57-43ED-82BB-30C5C64774D5}"/>
                </a:ext>
              </a:extLst>
            </p:cNvPr>
            <p:cNvGrpSpPr/>
            <p:nvPr/>
          </p:nvGrpSpPr>
          <p:grpSpPr>
            <a:xfrm>
              <a:off x="4814887" y="2663824"/>
              <a:ext cx="2562225" cy="561975"/>
              <a:chOff x="3145631" y="2765941"/>
              <a:chExt cx="2562225" cy="56197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2DDC195-6927-4396-99BA-B6782DBFC0FB}"/>
                  </a:ext>
                </a:extLst>
              </p:cNvPr>
              <p:cNvSpPr/>
              <p:nvPr/>
            </p:nvSpPr>
            <p:spPr>
              <a:xfrm>
                <a:off x="3145631" y="2765941"/>
                <a:ext cx="2562225" cy="561975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A53450-5EEE-4790-BAD6-6D2CFC3E03F0}"/>
                  </a:ext>
                </a:extLst>
              </p:cNvPr>
              <p:cNvSpPr txBox="1"/>
              <p:nvPr/>
            </p:nvSpPr>
            <p:spPr>
              <a:xfrm>
                <a:off x="3398257" y="2862262"/>
                <a:ext cx="203132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修改周期预测模块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2AB5561-9EBE-41FA-8B60-ECCD14B2872D}"/>
                </a:ext>
              </a:extLst>
            </p:cNvPr>
            <p:cNvGrpSpPr/>
            <p:nvPr/>
          </p:nvGrpSpPr>
          <p:grpSpPr>
            <a:xfrm>
              <a:off x="8362950" y="2663825"/>
              <a:ext cx="2562225" cy="561975"/>
              <a:chOff x="8362950" y="2295525"/>
              <a:chExt cx="2562225" cy="5619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DA3789-C36C-421F-899B-F8407CD73CA3}"/>
                  </a:ext>
                </a:extLst>
              </p:cNvPr>
              <p:cNvSpPr/>
              <p:nvPr/>
            </p:nvSpPr>
            <p:spPr>
              <a:xfrm>
                <a:off x="8362950" y="2295525"/>
                <a:ext cx="2562225" cy="561975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7EF885F-4B7D-41C6-94A8-0EF6CE9D5E88}"/>
                  </a:ext>
                </a:extLst>
              </p:cNvPr>
              <p:cNvSpPr txBox="1"/>
              <p:nvPr/>
            </p:nvSpPr>
            <p:spPr>
              <a:xfrm>
                <a:off x="8859233" y="2391845"/>
                <a:ext cx="156966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基础服务模块</a:t>
                </a: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818DD3C-CBBF-49DB-A074-03E32D16F2AA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flipH="1">
              <a:off x="6096000" y="1800225"/>
              <a:ext cx="1" cy="8635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FCD5FF6-8CD0-4F5B-ACC6-27DB62B48EE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938" y="2292349"/>
              <a:ext cx="70961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1BA201B-D424-4DBB-A9C0-93E043A3654E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547938" y="2292349"/>
              <a:ext cx="0" cy="3714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B0B6301-0018-4267-BA8A-9FD5FC99A26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9644060" y="2292349"/>
              <a:ext cx="3" cy="3714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9EC48F9-26BD-437C-A1F0-23368EE2E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937" y="3230562"/>
              <a:ext cx="1" cy="3498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80193C7-F9F5-4824-B8C2-CEBAF1F75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7937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0170E22-D09A-4DD9-90BB-E82BC10AC064}"/>
                </a:ext>
              </a:extLst>
            </p:cNvPr>
            <p:cNvGrpSpPr/>
            <p:nvPr/>
          </p:nvGrpSpPr>
          <p:grpSpPr>
            <a:xfrm>
              <a:off x="8543614" y="3837634"/>
              <a:ext cx="400110" cy="2019300"/>
              <a:chOff x="8359080" y="3619500"/>
              <a:chExt cx="400110" cy="201930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BECDF3B-7E84-4752-8C5D-FD7FD36CA49B}"/>
                  </a:ext>
                </a:extLst>
              </p:cNvPr>
              <p:cNvSpPr/>
              <p:nvPr/>
            </p:nvSpPr>
            <p:spPr>
              <a:xfrm>
                <a:off x="8362950" y="3619500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CA279E-DA03-4F3B-8348-0EC2DF464AF4}"/>
                  </a:ext>
                </a:extLst>
              </p:cNvPr>
              <p:cNvSpPr txBox="1"/>
              <p:nvPr/>
            </p:nvSpPr>
            <p:spPr>
              <a:xfrm>
                <a:off x="8359080" y="4044374"/>
                <a:ext cx="400110" cy="11695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sz="1400" dirty="0"/>
                  <a:t>用户管理功能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A60BCF9-2277-4F04-9646-1A64A6819795}"/>
                </a:ext>
              </a:extLst>
            </p:cNvPr>
            <p:cNvGrpSpPr/>
            <p:nvPr/>
          </p:nvGrpSpPr>
          <p:grpSpPr>
            <a:xfrm>
              <a:off x="9438456" y="3837635"/>
              <a:ext cx="400110" cy="2019300"/>
              <a:chOff x="9243952" y="3619500"/>
              <a:chExt cx="400110" cy="201930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F780AFF-D6BA-41CA-8313-AE48921AB8B2}"/>
                  </a:ext>
                </a:extLst>
              </p:cNvPr>
              <p:cNvSpPr/>
              <p:nvPr/>
            </p:nvSpPr>
            <p:spPr>
              <a:xfrm>
                <a:off x="9247822" y="3619500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463B5F-B526-4300-9FF4-0E657181A463}"/>
                  </a:ext>
                </a:extLst>
              </p:cNvPr>
              <p:cNvSpPr txBox="1"/>
              <p:nvPr/>
            </p:nvSpPr>
            <p:spPr>
              <a:xfrm>
                <a:off x="9243952" y="4044374"/>
                <a:ext cx="400110" cy="11695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数据上传功能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2F266A4-5C42-40C9-89EF-A76C5DB0E3FB}"/>
                </a:ext>
              </a:extLst>
            </p:cNvPr>
            <p:cNvGrpSpPr/>
            <p:nvPr/>
          </p:nvGrpSpPr>
          <p:grpSpPr>
            <a:xfrm>
              <a:off x="10333299" y="3837634"/>
              <a:ext cx="400110" cy="2019300"/>
              <a:chOff x="10230773" y="3619500"/>
              <a:chExt cx="400110" cy="201930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8FA7E5C-699A-4135-BD7F-5A638FED00A3}"/>
                  </a:ext>
                </a:extLst>
              </p:cNvPr>
              <p:cNvSpPr txBox="1"/>
              <p:nvPr/>
            </p:nvSpPr>
            <p:spPr>
              <a:xfrm>
                <a:off x="10230773" y="4044374"/>
                <a:ext cx="400110" cy="11695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数据管理功能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99A0BB0-E7D0-4CC9-8A3E-F6914772A242}"/>
                  </a:ext>
                </a:extLst>
              </p:cNvPr>
              <p:cNvSpPr/>
              <p:nvPr/>
            </p:nvSpPr>
            <p:spPr>
              <a:xfrm>
                <a:off x="10230773" y="3619500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AAA5A4-6DF6-45C7-A8FD-61AFA7F053B3}"/>
                </a:ext>
              </a:extLst>
            </p:cNvPr>
            <p:cNvGrpSpPr/>
            <p:nvPr/>
          </p:nvGrpSpPr>
          <p:grpSpPr>
            <a:xfrm>
              <a:off x="9644060" y="3232943"/>
              <a:ext cx="3" cy="595167"/>
              <a:chOff x="9644060" y="2864644"/>
              <a:chExt cx="3" cy="595167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4C0A590-AF2D-4A73-BBB3-63A271885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44060" y="2864644"/>
                <a:ext cx="3" cy="25320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5D7AAC67-58F0-4B63-B1D6-C32E87A59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44060" y="3117851"/>
                <a:ext cx="0" cy="3419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F46403E-C182-4534-973F-AAFC30BBD248}"/>
                </a:ext>
              </a:extLst>
            </p:cNvPr>
            <p:cNvGrpSpPr/>
            <p:nvPr/>
          </p:nvGrpSpPr>
          <p:grpSpPr>
            <a:xfrm>
              <a:off x="981183" y="3847160"/>
              <a:ext cx="400110" cy="2019300"/>
              <a:chOff x="2583991" y="3619500"/>
              <a:chExt cx="400110" cy="201930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855354A-C477-43A3-94C4-C1E9E4EDC921}"/>
                  </a:ext>
                </a:extLst>
              </p:cNvPr>
              <p:cNvSpPr/>
              <p:nvPr/>
            </p:nvSpPr>
            <p:spPr>
              <a:xfrm>
                <a:off x="2585926" y="3619500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DDCB43-D1C3-4948-B2D4-2EC75774C6B2}"/>
                  </a:ext>
                </a:extLst>
              </p:cNvPr>
              <p:cNvSpPr txBox="1"/>
              <p:nvPr/>
            </p:nvSpPr>
            <p:spPr>
              <a:xfrm>
                <a:off x="2583991" y="3954607"/>
                <a:ext cx="400110" cy="134908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关键类识别功能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A05E842-84A7-4215-B81C-98733B4CB9B6}"/>
                </a:ext>
              </a:extLst>
            </p:cNvPr>
            <p:cNvGrpSpPr/>
            <p:nvPr/>
          </p:nvGrpSpPr>
          <p:grpSpPr>
            <a:xfrm>
              <a:off x="1656711" y="3847160"/>
              <a:ext cx="400110" cy="2019300"/>
              <a:chOff x="3039364" y="4182751"/>
              <a:chExt cx="400110" cy="2019300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C3FD3DA-5406-4D77-8521-A7231D6EC703}"/>
                  </a:ext>
                </a:extLst>
              </p:cNvPr>
              <p:cNvSpPr txBox="1"/>
              <p:nvPr/>
            </p:nvSpPr>
            <p:spPr>
              <a:xfrm>
                <a:off x="3039364" y="4428089"/>
                <a:ext cx="400110" cy="15286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代码修改提取功能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AF30FB9-8C2D-4CA0-BA46-6F6137556087}"/>
                  </a:ext>
                </a:extLst>
              </p:cNvPr>
              <p:cNvSpPr/>
              <p:nvPr/>
            </p:nvSpPr>
            <p:spPr>
              <a:xfrm>
                <a:off x="3041299" y="4182751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225AD5-245C-4EF1-BF7A-773D08FC215A}"/>
                </a:ext>
              </a:extLst>
            </p:cNvPr>
            <p:cNvGrpSpPr/>
            <p:nvPr/>
          </p:nvGrpSpPr>
          <p:grpSpPr>
            <a:xfrm>
              <a:off x="3007767" y="3847160"/>
              <a:ext cx="400110" cy="2019300"/>
              <a:chOff x="3567181" y="5309152"/>
              <a:chExt cx="400110" cy="2019300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F698950-4491-461C-A3D5-B43BA31FBE83}"/>
                  </a:ext>
                </a:extLst>
              </p:cNvPr>
              <p:cNvSpPr txBox="1"/>
              <p:nvPr/>
            </p:nvSpPr>
            <p:spPr>
              <a:xfrm>
                <a:off x="3567181" y="5374954"/>
                <a:ext cx="400110" cy="18876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类间耦合关系提取功能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23B1C23-7BC9-4F24-9A5E-C18664566C0A}"/>
                  </a:ext>
                </a:extLst>
              </p:cNvPr>
              <p:cNvSpPr/>
              <p:nvPr/>
            </p:nvSpPr>
            <p:spPr>
              <a:xfrm>
                <a:off x="3569116" y="5309152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A881E0C-D670-4A6C-B592-59C42F7FF2DF}"/>
                </a:ext>
              </a:extLst>
            </p:cNvPr>
            <p:cNvGrpSpPr/>
            <p:nvPr/>
          </p:nvGrpSpPr>
          <p:grpSpPr>
            <a:xfrm>
              <a:off x="2332239" y="3847160"/>
              <a:ext cx="400110" cy="2019300"/>
              <a:chOff x="2695953" y="5007193"/>
              <a:chExt cx="400110" cy="2019300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925547A-ED24-4E68-9C78-84C065E82891}"/>
                  </a:ext>
                </a:extLst>
              </p:cNvPr>
              <p:cNvSpPr txBox="1"/>
              <p:nvPr/>
            </p:nvSpPr>
            <p:spPr>
              <a:xfrm>
                <a:off x="2695953" y="5252531"/>
                <a:ext cx="400110" cy="15286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相似提交检索功能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31DE927-E45A-4165-93F4-B04820B8EF59}"/>
                  </a:ext>
                </a:extLst>
              </p:cNvPr>
              <p:cNvSpPr/>
              <p:nvPr/>
            </p:nvSpPr>
            <p:spPr>
              <a:xfrm>
                <a:off x="2697888" y="5007193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2D5C8E8-3EAA-4E57-9D5D-0A21B774392D}"/>
                </a:ext>
              </a:extLst>
            </p:cNvPr>
            <p:cNvSpPr txBox="1"/>
            <p:nvPr/>
          </p:nvSpPr>
          <p:spPr>
            <a:xfrm>
              <a:off x="3683294" y="4182267"/>
              <a:ext cx="400110" cy="13490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思源黑体 Normal" panose="020B0400000000000000" pitchFamily="34" charset="-122"/>
                  <a:ea typeface="思源黑体 Normal" panose="020B0400000000000000" pitchFamily="34" charset="-122"/>
                </a:defRPr>
              </a:lvl1pPr>
            </a:lstStyle>
            <a:p>
              <a:r>
                <a:rPr lang="zh-CN" altLang="en-US" dirty="0"/>
                <a:t>影响集推荐功能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47D508A-0D9C-44EC-A1D9-63B2D5402429}"/>
                </a:ext>
              </a:extLst>
            </p:cNvPr>
            <p:cNvSpPr/>
            <p:nvPr/>
          </p:nvSpPr>
          <p:spPr>
            <a:xfrm>
              <a:off x="3685229" y="3847160"/>
              <a:ext cx="396240" cy="20193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4D82F02-01FA-48EB-800D-6474405C3CDC}"/>
                </a:ext>
              </a:extLst>
            </p:cNvPr>
            <p:cNvGrpSpPr/>
            <p:nvPr/>
          </p:nvGrpSpPr>
          <p:grpSpPr>
            <a:xfrm>
              <a:off x="4780866" y="3837634"/>
              <a:ext cx="400110" cy="2019300"/>
              <a:chOff x="4780866" y="4484256"/>
              <a:chExt cx="400110" cy="20193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028BE6D-AF41-4BF8-AD30-05EE9329D1EA}"/>
                  </a:ext>
                </a:extLst>
              </p:cNvPr>
              <p:cNvSpPr/>
              <p:nvPr/>
            </p:nvSpPr>
            <p:spPr>
              <a:xfrm>
                <a:off x="4782801" y="4484256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1D2B7A6-7B34-465C-9016-F6B05E5F3BCA}"/>
                  </a:ext>
                </a:extLst>
              </p:cNvPr>
              <p:cNvSpPr txBox="1"/>
              <p:nvPr/>
            </p:nvSpPr>
            <p:spPr>
              <a:xfrm>
                <a:off x="4780866" y="4909131"/>
                <a:ext cx="400110" cy="116955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数据收集功能</a:t>
                </a: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62FBE-3EF4-4B7C-96F3-E2EEE16B0111}"/>
                </a:ext>
              </a:extLst>
            </p:cNvPr>
            <p:cNvGrpSpPr/>
            <p:nvPr/>
          </p:nvGrpSpPr>
          <p:grpSpPr>
            <a:xfrm>
              <a:off x="5542352" y="3837634"/>
              <a:ext cx="400110" cy="2019300"/>
              <a:chOff x="6237775" y="4758037"/>
              <a:chExt cx="400110" cy="2019300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1A2E2F2-CF5D-4CE0-9F5C-9FA76E97A93A}"/>
                  </a:ext>
                </a:extLst>
              </p:cNvPr>
              <p:cNvSpPr/>
              <p:nvPr/>
            </p:nvSpPr>
            <p:spPr>
              <a:xfrm>
                <a:off x="6239710" y="4758037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58A27E4-B9EB-42EC-B604-EB722F1B6445}"/>
                  </a:ext>
                </a:extLst>
              </p:cNvPr>
              <p:cNvSpPr txBox="1"/>
              <p:nvPr/>
            </p:nvSpPr>
            <p:spPr>
              <a:xfrm>
                <a:off x="6237775" y="4913607"/>
                <a:ext cx="400110" cy="170816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可判别特征提取功能</a:t>
                </a: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1CF6985-8B28-4141-A892-9A78A819AD34}"/>
                </a:ext>
              </a:extLst>
            </p:cNvPr>
            <p:cNvGrpSpPr/>
            <p:nvPr/>
          </p:nvGrpSpPr>
          <p:grpSpPr>
            <a:xfrm>
              <a:off x="7065323" y="3837634"/>
              <a:ext cx="400110" cy="2019300"/>
              <a:chOff x="8262276" y="4667255"/>
              <a:chExt cx="400110" cy="20193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2F22E3F-8744-4EA5-B962-0D5FE1208C7A}"/>
                  </a:ext>
                </a:extLst>
              </p:cNvPr>
              <p:cNvSpPr/>
              <p:nvPr/>
            </p:nvSpPr>
            <p:spPr>
              <a:xfrm>
                <a:off x="8264211" y="4667255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65A0E70-58CB-4B6A-B8DD-8769FFDCC17F}"/>
                  </a:ext>
                </a:extLst>
              </p:cNvPr>
              <p:cNvSpPr txBox="1"/>
              <p:nvPr/>
            </p:nvSpPr>
            <p:spPr>
              <a:xfrm>
                <a:off x="8262276" y="4912593"/>
                <a:ext cx="400110" cy="152862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修改周期预测功能</a:t>
                </a: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1944212F-489B-4C6E-B464-ED3C7F862328}"/>
                </a:ext>
              </a:extLst>
            </p:cNvPr>
            <p:cNvGrpSpPr/>
            <p:nvPr/>
          </p:nvGrpSpPr>
          <p:grpSpPr>
            <a:xfrm>
              <a:off x="6303838" y="3837634"/>
              <a:ext cx="400110" cy="2019300"/>
              <a:chOff x="6924083" y="5135863"/>
              <a:chExt cx="400110" cy="20193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FDB3FB7-3DB7-4B0D-9B6D-AEB84812CB4B}"/>
                  </a:ext>
                </a:extLst>
              </p:cNvPr>
              <p:cNvSpPr/>
              <p:nvPr/>
            </p:nvSpPr>
            <p:spPr>
              <a:xfrm>
                <a:off x="6926018" y="5135863"/>
                <a:ext cx="396240" cy="20193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422B17D-0630-4FF8-B122-4C869AFFF050}"/>
                  </a:ext>
                </a:extLst>
              </p:cNvPr>
              <p:cNvSpPr txBox="1"/>
              <p:nvPr/>
            </p:nvSpPr>
            <p:spPr>
              <a:xfrm>
                <a:off x="6924083" y="5201665"/>
                <a:ext cx="400110" cy="18876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latin typeface="思源黑体 Normal" panose="020B0400000000000000" pitchFamily="34" charset="-122"/>
                    <a:ea typeface="思源黑体 Normal" panose="020B0400000000000000" pitchFamily="34" charset="-122"/>
                  </a:defRPr>
                </a:lvl1pPr>
              </a:lstStyle>
              <a:p>
                <a:r>
                  <a:rPr lang="zh-CN" altLang="en-US" dirty="0"/>
                  <a:t>机器学习模型训练功能</a:t>
                </a:r>
              </a:p>
            </p:txBody>
          </p:sp>
        </p:grp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CE4D95D-DF8B-4055-A4E6-2F0EBE46745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096000" y="3225799"/>
              <a:ext cx="0" cy="3546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6922154-6127-468D-BB11-25550966D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7780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A8B3EB5-9BFF-4005-882C-44A68B260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27802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1E1631F-FC68-46A2-AE71-1ABE15653D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4609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3A7A639F-A537-483E-B1A7-E551D7D702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6765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9C1AD8B-3E1C-48EA-9498-404ABE589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822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04FB360-0BE4-4484-9C64-6BBADBA883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7058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86F9160-7A3B-4669-86C6-98B390A0A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3829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4CD5C84-CD89-48A4-A53E-7A2EC9A75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724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4963FD9-0ECC-4E1B-BA62-4A033F22C8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858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3BE856C-9E60-4E40-A7D4-6A510CE7D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6371" y="3580459"/>
              <a:ext cx="1" cy="2571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80EB674-D794-4F3F-93ED-C31C50276E76}"/>
                </a:ext>
              </a:extLst>
            </p:cNvPr>
            <p:cNvCxnSpPr/>
            <p:nvPr/>
          </p:nvCxnSpPr>
          <p:spPr>
            <a:xfrm>
              <a:off x="1177780" y="3580458"/>
              <a:ext cx="271927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85DB61B-E0CB-431A-98B9-2404CA07703D}"/>
                </a:ext>
              </a:extLst>
            </p:cNvPr>
            <p:cNvCxnSpPr>
              <a:cxnSpLocks/>
            </p:cNvCxnSpPr>
            <p:nvPr/>
          </p:nvCxnSpPr>
          <p:spPr>
            <a:xfrm>
              <a:off x="4976158" y="3583632"/>
              <a:ext cx="2295970" cy="5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563FBB8-D2F2-4DA5-8989-88A655FA4755}"/>
                </a:ext>
              </a:extLst>
            </p:cNvPr>
            <p:cNvCxnSpPr>
              <a:cxnSpLocks/>
            </p:cNvCxnSpPr>
            <p:nvPr/>
          </p:nvCxnSpPr>
          <p:spPr>
            <a:xfrm>
              <a:off x="8743669" y="3583632"/>
              <a:ext cx="1784133" cy="27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58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2189B4-A016-472E-A98A-DC3478CACF30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94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2834</TotalTime>
  <Words>66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Medium</vt:lpstr>
      <vt:lpstr>思源黑体 Normal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</dc:creator>
  <cp:lastModifiedBy>hk</cp:lastModifiedBy>
  <cp:revision>7</cp:revision>
  <dcterms:created xsi:type="dcterms:W3CDTF">2019-03-04T07:30:52Z</dcterms:created>
  <dcterms:modified xsi:type="dcterms:W3CDTF">2019-03-06T06:44:55Z</dcterms:modified>
</cp:coreProperties>
</file>