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1D8"/>
    <a:srgbClr val="FEFEFE"/>
    <a:srgbClr val="21A362"/>
    <a:srgbClr val="01906F"/>
    <a:srgbClr val="75A191"/>
    <a:srgbClr val="C9C8B9"/>
    <a:srgbClr val="59912D"/>
    <a:srgbClr val="001446"/>
    <a:srgbClr val="EDF4D4"/>
    <a:srgbClr val="BDC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0" autoAdjust="0"/>
    <p:restoredTop sz="95492" autoAdjust="0"/>
  </p:normalViewPr>
  <p:slideViewPr>
    <p:cSldViewPr snapToGrid="0" showGuides="1">
      <p:cViewPr>
        <p:scale>
          <a:sx n="100" d="100"/>
          <a:sy n="100" d="100"/>
        </p:scale>
        <p:origin x="600" y="2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8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DB0-86C4-474E-872F-D9E5D71A313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795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kablink/code/23327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urceforge.net/p/jedit/svn/2478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563/?page=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81" y="286907"/>
            <a:ext cx="3215919" cy="259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" y="3141345"/>
            <a:ext cx="3814763" cy="2085975"/>
          </a:xfrm>
          <a:prstGeom prst="rect">
            <a:avLst/>
          </a:prstGeom>
        </p:spPr>
      </p:pic>
      <p:sp>
        <p:nvSpPr>
          <p:cNvPr id="31" name="弧形 30"/>
          <p:cNvSpPr/>
          <p:nvPr/>
        </p:nvSpPr>
        <p:spPr>
          <a:xfrm rot="8657009">
            <a:off x="2785539" y="4851319"/>
            <a:ext cx="904397" cy="792000"/>
          </a:xfrm>
          <a:prstGeom prst="arc">
            <a:avLst>
              <a:gd name="adj1" fmla="val 21599993"/>
              <a:gd name="adj2" fmla="val 0"/>
            </a:avLst>
          </a:prstGeom>
          <a:ln w="12700" cap="rnd">
            <a:solidFill>
              <a:schemeClr val="accent1">
                <a:alpha val="98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096000" y="1582420"/>
            <a:ext cx="4657344" cy="3902857"/>
            <a:chOff x="6096000" y="1582420"/>
            <a:chExt cx="4657344" cy="3902857"/>
          </a:xfrm>
        </p:grpSpPr>
        <p:sp>
          <p:nvSpPr>
            <p:cNvPr id="11" name="矩形 10"/>
            <p:cNvSpPr/>
            <p:nvPr/>
          </p:nvSpPr>
          <p:spPr>
            <a:xfrm>
              <a:off x="6096000" y="447294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24847" y="4572876"/>
              <a:ext cx="828391" cy="547370"/>
              <a:chOff x="2832257" y="5476240"/>
              <a:chExt cx="691672" cy="51562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>
                <a:stCxn id="13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7361360" y="4572876"/>
              <a:ext cx="828391" cy="547370"/>
              <a:chOff x="2832257" y="5476240"/>
              <a:chExt cx="691672" cy="5156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4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8497873" y="4572876"/>
              <a:ext cx="828391" cy="547370"/>
              <a:chOff x="2832257" y="5476240"/>
              <a:chExt cx="691672" cy="51562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>
                <a:stCxn id="50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9634385" y="4572876"/>
              <a:ext cx="828391" cy="547370"/>
              <a:chOff x="2832257" y="5476240"/>
              <a:chExt cx="691672" cy="51562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>
                <a:stCxn id="56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238459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源代码库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88583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修改记录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512010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程序状态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661608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文本数据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40995" y="517750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软件工程数据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033188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224847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360802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497594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634106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92346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分类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542470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聚类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12010" y="327118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关联模式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899456" y="32324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93730" y="37217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数据挖掘技术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58242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224847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60802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497873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634385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5095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漏洞检测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406137" y="187416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注释生成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4528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影响分析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899456" y="18227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25755" y="228202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软件工程任务</a:t>
              </a:r>
            </a:p>
          </p:txBody>
        </p:sp>
        <p:sp>
          <p:nvSpPr>
            <p:cNvPr id="87" name="下箭头 86"/>
            <p:cNvSpPr/>
            <p:nvPr/>
          </p:nvSpPr>
          <p:spPr>
            <a:xfrm rot="10800000">
              <a:off x="8301488" y="4049349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 rot="10800000">
              <a:off x="8301487" y="2597698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4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434AF7-E1A6-47CE-9DED-89668334A96B}"/>
              </a:ext>
            </a:extLst>
          </p:cNvPr>
          <p:cNvGrpSpPr/>
          <p:nvPr/>
        </p:nvGrpSpPr>
        <p:grpSpPr>
          <a:xfrm>
            <a:off x="2293331" y="1446958"/>
            <a:ext cx="6850928" cy="3402732"/>
            <a:chOff x="2848709" y="1520960"/>
            <a:chExt cx="6850928" cy="34027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9A9D22-6145-404B-8D9C-C5A2EE7AA25F}"/>
                </a:ext>
              </a:extLst>
            </p:cNvPr>
            <p:cNvSpPr/>
            <p:nvPr/>
          </p:nvSpPr>
          <p:spPr>
            <a:xfrm>
              <a:off x="3043861" y="1520960"/>
              <a:ext cx="6655776" cy="3209192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83B6D9-3ADF-47FE-9AFD-6247C8F8059F}"/>
                </a:ext>
              </a:extLst>
            </p:cNvPr>
            <p:cNvSpPr/>
            <p:nvPr/>
          </p:nvSpPr>
          <p:spPr>
            <a:xfrm>
              <a:off x="2848709" y="1714500"/>
              <a:ext cx="6655776" cy="3209192"/>
            </a:xfrm>
            <a:prstGeom prst="rect">
              <a:avLst/>
            </a:prstGeom>
            <a:solidFill>
              <a:schemeClr val="bg1"/>
            </a:solidFill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176085-E738-49D2-99BF-72B436D8F71F}"/>
                </a:ext>
              </a:extLst>
            </p:cNvPr>
            <p:cNvCxnSpPr/>
            <p:nvPr/>
          </p:nvCxnSpPr>
          <p:spPr>
            <a:xfrm>
              <a:off x="4057648" y="2479430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B703E9-2C9B-408B-BEA5-C4095F1E8983}"/>
                </a:ext>
              </a:extLst>
            </p:cNvPr>
            <p:cNvCxnSpPr/>
            <p:nvPr/>
          </p:nvCxnSpPr>
          <p:spPr>
            <a:xfrm>
              <a:off x="4057648" y="3105882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7B6CDD-E5F2-4D64-957B-FDCAF50F601D}"/>
                </a:ext>
              </a:extLst>
            </p:cNvPr>
            <p:cNvCxnSpPr/>
            <p:nvPr/>
          </p:nvCxnSpPr>
          <p:spPr>
            <a:xfrm>
              <a:off x="4057647" y="4475279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A885CF-912E-4382-A1B9-600D799EBA82}"/>
                </a:ext>
              </a:extLst>
            </p:cNvPr>
            <p:cNvSpPr txBox="1"/>
            <p:nvPr/>
          </p:nvSpPr>
          <p:spPr>
            <a:xfrm>
              <a:off x="2949675" y="2110154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1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1237E4C-EEF4-40CB-A954-0D3FD430BED6}"/>
                </a:ext>
              </a:extLst>
            </p:cNvPr>
            <p:cNvSpPr txBox="1"/>
            <p:nvPr/>
          </p:nvSpPr>
          <p:spPr>
            <a:xfrm>
              <a:off x="4659923" y="211015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67D0A-F05C-430B-BD0A-B7DBEB1E576F}"/>
                </a:ext>
              </a:extLst>
            </p:cNvPr>
            <p:cNvSpPr/>
            <p:nvPr/>
          </p:nvSpPr>
          <p:spPr>
            <a:xfrm>
              <a:off x="5867175" y="211004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590284-C973-430D-AE2C-82B51B17024D}"/>
                </a:ext>
              </a:extLst>
            </p:cNvPr>
            <p:cNvSpPr/>
            <p:nvPr/>
          </p:nvSpPr>
          <p:spPr>
            <a:xfrm>
              <a:off x="7260374" y="21111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2D0FDD-8907-4089-BA43-8AFF9D59D58E}"/>
                </a:ext>
              </a:extLst>
            </p:cNvPr>
            <p:cNvSpPr txBox="1"/>
            <p:nvPr/>
          </p:nvSpPr>
          <p:spPr>
            <a:xfrm>
              <a:off x="2949675" y="2756335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2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D2FB20-0BE2-4848-932D-D3835E4DDDA9}"/>
                </a:ext>
              </a:extLst>
            </p:cNvPr>
            <p:cNvSpPr txBox="1"/>
            <p:nvPr/>
          </p:nvSpPr>
          <p:spPr>
            <a:xfrm>
              <a:off x="4659923" y="275633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6C434A-3C70-4101-82A2-EFC1A7A000E0}"/>
                </a:ext>
              </a:extLst>
            </p:cNvPr>
            <p:cNvSpPr/>
            <p:nvPr/>
          </p:nvSpPr>
          <p:spPr>
            <a:xfrm>
              <a:off x="5867175" y="275622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CC58609-4C93-4B43-ADD5-815CFCCB3816}"/>
                </a:ext>
              </a:extLst>
            </p:cNvPr>
            <p:cNvSpPr/>
            <p:nvPr/>
          </p:nvSpPr>
          <p:spPr>
            <a:xfrm>
              <a:off x="7260374" y="275729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979830-4D2E-48A9-BF39-191142D61C43}"/>
                </a:ext>
              </a:extLst>
            </p:cNvPr>
            <p:cNvSpPr txBox="1"/>
            <p:nvPr/>
          </p:nvSpPr>
          <p:spPr>
            <a:xfrm>
              <a:off x="2949675" y="4141060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n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8AD72D3-A5BC-408A-956D-E44DD7537B66}"/>
                </a:ext>
              </a:extLst>
            </p:cNvPr>
            <p:cNvSpPr txBox="1"/>
            <p:nvPr/>
          </p:nvSpPr>
          <p:spPr>
            <a:xfrm>
              <a:off x="4659923" y="41410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B426BCD-36A3-40A4-A9B9-E7A06842742A}"/>
                </a:ext>
              </a:extLst>
            </p:cNvPr>
            <p:cNvSpPr/>
            <p:nvPr/>
          </p:nvSpPr>
          <p:spPr>
            <a:xfrm>
              <a:off x="5867175" y="414094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8C8897-6ADB-45C1-B1B1-F3CCBFD077E7}"/>
                </a:ext>
              </a:extLst>
            </p:cNvPr>
            <p:cNvSpPr/>
            <p:nvPr/>
          </p:nvSpPr>
          <p:spPr>
            <a:xfrm>
              <a:off x="7260374" y="414202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09AD4E0-6462-4512-9FA7-93360948FDF4}"/>
                </a:ext>
              </a:extLst>
            </p:cNvPr>
            <p:cNvGrpSpPr/>
            <p:nvPr/>
          </p:nvGrpSpPr>
          <p:grpSpPr>
            <a:xfrm>
              <a:off x="3436126" y="3572501"/>
              <a:ext cx="54001" cy="326592"/>
              <a:chOff x="3436126" y="3423031"/>
              <a:chExt cx="54001" cy="32659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9507C10-1FDE-4448-9FC8-A1195740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05F2FC3-C847-4246-A32C-D0660E1B3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5D0F64C-16A7-4D12-860A-E933807A1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6A01210-F474-49AC-9E0C-9AFCD0DFF595}"/>
                </a:ext>
              </a:extLst>
            </p:cNvPr>
            <p:cNvGrpSpPr/>
            <p:nvPr/>
          </p:nvGrpSpPr>
          <p:grpSpPr>
            <a:xfrm>
              <a:off x="6092657" y="3573870"/>
              <a:ext cx="54001" cy="326592"/>
              <a:chOff x="3436126" y="3423031"/>
              <a:chExt cx="54001" cy="32659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6F905C2-2975-4A65-83FC-E38F01104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507D08A-3E57-4F54-AE32-31FC87A69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4BCD1B7-8CC9-4183-BB34-79208989F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43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4787" y="-1209675"/>
            <a:ext cx="11782425" cy="9250299"/>
            <a:chOff x="204787" y="-1209675"/>
            <a:chExt cx="11782425" cy="9250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91"/>
            <a:stretch/>
          </p:blipFill>
          <p:spPr>
            <a:xfrm>
              <a:off x="204787" y="-1209675"/>
              <a:ext cx="11782425" cy="9250299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3546" y="-1084743"/>
              <a:ext cx="43295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3386" y="347817"/>
              <a:ext cx="281573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75786" y="347817"/>
              <a:ext cx="37707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7746" y="1560457"/>
              <a:ext cx="7202796" cy="18685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020" y="6724891"/>
              <a:ext cx="7849048" cy="131573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643120" y="-864824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19120" y="567736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0037308" y="-59736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V="1">
              <a:off x="5109708" y="3429000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109707" y="625076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5243332" y="-1084743"/>
              <a:ext cx="175935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-简" panose="020B0400000000000000" pitchFamily="34" charset="-120"/>
                  <a:ea typeface="苹方-简" panose="020B0400000000000000" pitchFamily="34" charset="-120"/>
                </a:rPr>
                <a:t>提交注释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4420" y="343283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提交作者、时间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78753" y="-499575"/>
              <a:ext cx="1439408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96906" y="3902095"/>
              <a:ext cx="182560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修改涉及范围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54058" y="5705097"/>
              <a:ext cx="2111297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修改前后代码版本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5B207-0FFC-4E9D-B0D3-9982C56A07B3}"/>
              </a:ext>
            </a:extLst>
          </p:cNvPr>
          <p:cNvGrpSpPr/>
          <p:nvPr/>
        </p:nvGrpSpPr>
        <p:grpSpPr>
          <a:xfrm>
            <a:off x="22224" y="1225012"/>
            <a:ext cx="12169776" cy="4407975"/>
            <a:chOff x="22224" y="1225012"/>
            <a:chExt cx="12169776" cy="440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92503-046D-4FC5-B66B-AE5301D8D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" r="1"/>
            <a:stretch/>
          </p:blipFill>
          <p:spPr>
            <a:xfrm>
              <a:off x="22224" y="1225012"/>
              <a:ext cx="12169776" cy="4407975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58D23840-A02D-4A4A-831B-ACDE628152E5}"/>
                </a:ext>
              </a:extLst>
            </p:cNvPr>
            <p:cNvSpPr/>
            <p:nvPr/>
          </p:nvSpPr>
          <p:spPr>
            <a:xfrm>
              <a:off x="34924" y="1666662"/>
              <a:ext cx="2993537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0B008B-8562-4688-98DC-7D7BF472F197}"/>
                </a:ext>
              </a:extLst>
            </p:cNvPr>
            <p:cNvSpPr/>
            <p:nvPr/>
          </p:nvSpPr>
          <p:spPr>
            <a:xfrm>
              <a:off x="4588119" y="1531892"/>
              <a:ext cx="2190750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7A3BD5E4-7069-4990-940F-9A8B6E549727}"/>
                </a:ext>
              </a:extLst>
            </p:cNvPr>
            <p:cNvSpPr/>
            <p:nvPr/>
          </p:nvSpPr>
          <p:spPr>
            <a:xfrm>
              <a:off x="9268556" y="1538653"/>
              <a:ext cx="2923443" cy="6506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6CAD7AEB-9AF1-4D0A-AB2F-12A1FAC4D66C}"/>
                </a:ext>
              </a:extLst>
            </p:cNvPr>
            <p:cNvSpPr/>
            <p:nvPr/>
          </p:nvSpPr>
          <p:spPr>
            <a:xfrm>
              <a:off x="4588119" y="1958748"/>
              <a:ext cx="2190750" cy="2707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C10CD133-1FD8-4033-A9E5-7AE72DB2FDC5}"/>
                </a:ext>
              </a:extLst>
            </p:cNvPr>
            <p:cNvSpPr/>
            <p:nvPr/>
          </p:nvSpPr>
          <p:spPr>
            <a:xfrm>
              <a:off x="319452" y="4694147"/>
              <a:ext cx="6661639" cy="818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8">
              <a:extLst>
                <a:ext uri="{FF2B5EF4-FFF2-40B4-BE49-F238E27FC236}">
                  <a16:creationId xmlns:a16="http://schemas.microsoft.com/office/drawing/2014/main" id="{35B2D98E-FD70-4A18-A3A3-20B48437B585}"/>
                </a:ext>
              </a:extLst>
            </p:cNvPr>
            <p:cNvSpPr/>
            <p:nvPr/>
          </p:nvSpPr>
          <p:spPr>
            <a:xfrm>
              <a:off x="536090" y="2471018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11" name="圆角矩形 18">
              <a:extLst>
                <a:ext uri="{FF2B5EF4-FFF2-40B4-BE49-F238E27FC236}">
                  <a16:creationId xmlns:a16="http://schemas.microsoft.com/office/drawing/2014/main" id="{79023E6D-B51F-4CC6-9D9D-13ADDDC3773C}"/>
                </a:ext>
              </a:extLst>
            </p:cNvPr>
            <p:cNvSpPr/>
            <p:nvPr/>
          </p:nvSpPr>
          <p:spPr>
            <a:xfrm>
              <a:off x="7159381" y="1498099"/>
              <a:ext cx="2383689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修改作者，审查人员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929F7128-95C4-4EC1-9EFA-B5D121DACE0A}"/>
                </a:ext>
              </a:extLst>
            </p:cNvPr>
            <p:cNvSpPr/>
            <p:nvPr/>
          </p:nvSpPr>
          <p:spPr>
            <a:xfrm>
              <a:off x="4711703" y="2706619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项目信息</a:t>
              </a:r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6A4C09-9E59-480A-A734-9C480DB8C983}"/>
                </a:ext>
              </a:extLst>
            </p:cNvPr>
            <p:cNvSpPr/>
            <p:nvPr/>
          </p:nvSpPr>
          <p:spPr>
            <a:xfrm>
              <a:off x="9946056" y="2646977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审查周期</a:t>
              </a: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82CADD01-751C-4261-938C-5924B4D95DCA}"/>
                </a:ext>
              </a:extLst>
            </p:cNvPr>
            <p:cNvSpPr/>
            <p:nvPr/>
          </p:nvSpPr>
          <p:spPr>
            <a:xfrm>
              <a:off x="2678480" y="3823101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977DE9A-CD7F-45C9-94DD-C2BB60D6715B}"/>
                </a:ext>
              </a:extLst>
            </p:cNvPr>
            <p:cNvCxnSpPr/>
            <p:nvPr/>
          </p:nvCxnSpPr>
          <p:spPr>
            <a:xfrm rot="10800000" flipV="1">
              <a:off x="1460564" y="2057399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C00CA1-C96E-401B-B274-7B21E15E0EF5}"/>
                </a:ext>
              </a:extLst>
            </p:cNvPr>
            <p:cNvCxnSpPr/>
            <p:nvPr/>
          </p:nvCxnSpPr>
          <p:spPr>
            <a:xfrm rot="10800000" flipV="1">
              <a:off x="5703444" y="2243973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8160C60-5D94-4D9C-B2AD-AEF655933666}"/>
                </a:ext>
              </a:extLst>
            </p:cNvPr>
            <p:cNvCxnSpPr/>
            <p:nvPr/>
          </p:nvCxnSpPr>
          <p:spPr>
            <a:xfrm rot="10800000" flipV="1">
              <a:off x="10917074" y="2186672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252455-4CEC-4F90-8F0E-BC7EEBBA8A3B}"/>
                </a:ext>
              </a:extLst>
            </p:cNvPr>
            <p:cNvCxnSpPr/>
            <p:nvPr/>
          </p:nvCxnSpPr>
          <p:spPr>
            <a:xfrm flipV="1">
              <a:off x="3649498" y="428659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4A8E02-25EB-416C-ACD5-71491ACFFF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739" y="1547646"/>
              <a:ext cx="772" cy="360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6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6FC10-F993-462F-AA8E-8D985A3D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00062"/>
            <a:ext cx="67341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2EEB-8B6B-4195-92C1-50BCE66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46748-C818-44C1-84BA-B0C9BE5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715" y="1825625"/>
            <a:ext cx="5428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D80E49-B2C2-440B-AA67-D03F2F1ACDEB}"/>
              </a:ext>
            </a:extLst>
          </p:cNvPr>
          <p:cNvGrpSpPr/>
          <p:nvPr/>
        </p:nvGrpSpPr>
        <p:grpSpPr>
          <a:xfrm>
            <a:off x="876300" y="1007351"/>
            <a:ext cx="10439400" cy="5019675"/>
            <a:chOff x="735623" y="4357220"/>
            <a:chExt cx="10439400" cy="50196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1D42F0-6DF7-4B84-94D0-6B58FA1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23" y="4357220"/>
              <a:ext cx="10439400" cy="5019675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36FBE51-D3CC-4F2D-B646-A063F3EBADA3}"/>
                </a:ext>
              </a:extLst>
            </p:cNvPr>
            <p:cNvSpPr/>
            <p:nvPr/>
          </p:nvSpPr>
          <p:spPr>
            <a:xfrm>
              <a:off x="914155" y="5300111"/>
              <a:ext cx="1459768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8B5E6A8F-F113-4D1E-8B4A-B7E235E1C98D}"/>
                </a:ext>
              </a:extLst>
            </p:cNvPr>
            <p:cNvSpPr/>
            <p:nvPr/>
          </p:nvSpPr>
          <p:spPr>
            <a:xfrm>
              <a:off x="2901461" y="523356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注释信息过短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1CEC7D-B003-44D2-9ADC-02AF4229209F}"/>
                </a:ext>
              </a:extLst>
            </p:cNvPr>
            <p:cNvCxnSpPr/>
            <p:nvPr/>
          </p:nvCxnSpPr>
          <p:spPr>
            <a:xfrm>
              <a:off x="2426677" y="5412292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E8BCC-A124-4C62-B7F1-9E03953FCDAF}"/>
              </a:ext>
            </a:extLst>
          </p:cNvPr>
          <p:cNvSpPr txBox="1"/>
          <p:nvPr/>
        </p:nvSpPr>
        <p:spPr>
          <a:xfrm>
            <a:off x="2801034" y="295149"/>
            <a:ext cx="501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https://sourceforge.net/p/jedit/svn/24795/</a:t>
            </a:r>
            <a:r>
              <a:rPr lang="zh-CN" altLang="en-US" dirty="0"/>
              <a:t>， </a:t>
            </a:r>
            <a:r>
              <a:rPr lang="en-US" altLang="zh-CN" dirty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372CB8-F6B6-4E53-B090-AB2C21C2F451}"/>
              </a:ext>
            </a:extLst>
          </p:cNvPr>
          <p:cNvGrpSpPr/>
          <p:nvPr/>
        </p:nvGrpSpPr>
        <p:grpSpPr>
          <a:xfrm>
            <a:off x="871537" y="463793"/>
            <a:ext cx="10448925" cy="5086350"/>
            <a:chOff x="871537" y="463793"/>
            <a:chExt cx="10448925" cy="50863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852BE8-8DBF-406C-86C0-45F7CFDD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537" y="463793"/>
              <a:ext cx="10448925" cy="5086350"/>
            </a:xfrm>
            <a:prstGeom prst="rect">
              <a:avLst/>
            </a:prstGeom>
          </p:spPr>
        </p:pic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A080B0AC-7394-4F86-BAED-0AFA27D933BD}"/>
                </a:ext>
              </a:extLst>
            </p:cNvPr>
            <p:cNvSpPr/>
            <p:nvPr/>
          </p:nvSpPr>
          <p:spPr>
            <a:xfrm>
              <a:off x="1046285" y="2039815"/>
              <a:ext cx="9996853" cy="19343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042B9352-72CA-4CC0-97BB-8BF06AF0E4F4}"/>
                </a:ext>
              </a:extLst>
            </p:cNvPr>
            <p:cNvSpPr/>
            <p:nvPr/>
          </p:nvSpPr>
          <p:spPr>
            <a:xfrm>
              <a:off x="4985239" y="4424362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注释信息过长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12CB8E-6A79-4FE4-A8EF-B9FC7CB545D9}"/>
                </a:ext>
              </a:extLst>
            </p:cNvPr>
            <p:cNvCxnSpPr/>
            <p:nvPr/>
          </p:nvCxnSpPr>
          <p:spPr>
            <a:xfrm rot="10800000" flipV="1">
              <a:off x="6043939" y="3995465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83F33C6-488E-4DD8-9EF3-3B06AA5D5D39}"/>
              </a:ext>
            </a:extLst>
          </p:cNvPr>
          <p:cNvSpPr txBox="1"/>
          <p:nvPr/>
        </p:nvSpPr>
        <p:spPr>
          <a:xfrm>
            <a:off x="3191608" y="6356838"/>
            <a:ext cx="53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https://sourceforge.net/p/kablink/code/23327/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E30853-C4D2-435F-BE03-D3F77309B68C}"/>
              </a:ext>
            </a:extLst>
          </p:cNvPr>
          <p:cNvSpPr txBox="1"/>
          <p:nvPr/>
        </p:nvSpPr>
        <p:spPr>
          <a:xfrm>
            <a:off x="2409092" y="5776546"/>
            <a:ext cx="496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https://sourceforge.net/p/jedit/svn/24781/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0897E-5615-4177-99B4-30651EFCFB12}"/>
              </a:ext>
            </a:extLst>
          </p:cNvPr>
          <p:cNvGrpSpPr/>
          <p:nvPr/>
        </p:nvGrpSpPr>
        <p:grpSpPr>
          <a:xfrm>
            <a:off x="946638" y="1478573"/>
            <a:ext cx="10439400" cy="2705100"/>
            <a:chOff x="946638" y="1478573"/>
            <a:chExt cx="10439400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734DB8-B6F4-4CB0-A42C-A4D35B70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638" y="1478573"/>
              <a:ext cx="10439400" cy="2705100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DBF9BE11-3BBC-45BC-8B2F-FB873CB2EB0B}"/>
                </a:ext>
              </a:extLst>
            </p:cNvPr>
            <p:cNvSpPr/>
            <p:nvPr/>
          </p:nvSpPr>
          <p:spPr>
            <a:xfrm>
              <a:off x="1116377" y="3761457"/>
              <a:ext cx="6348291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A6CC07F4-9A87-4CB5-B56D-78BA6267BE9C}"/>
                </a:ext>
              </a:extLst>
            </p:cNvPr>
            <p:cNvSpPr/>
            <p:nvPr/>
          </p:nvSpPr>
          <p:spPr>
            <a:xfrm>
              <a:off x="3415567" y="2927235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CE924A0-4542-4ADF-84C5-6FD42D9CCD3F}"/>
                </a:ext>
              </a:extLst>
            </p:cNvPr>
            <p:cNvCxnSpPr/>
            <p:nvPr/>
          </p:nvCxnSpPr>
          <p:spPr>
            <a:xfrm flipV="1">
              <a:off x="4290522" y="3309878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5793FE-55BE-460F-9054-6DA75EA57C1E}"/>
              </a:ext>
            </a:extLst>
          </p:cNvPr>
          <p:cNvGrpSpPr/>
          <p:nvPr/>
        </p:nvGrpSpPr>
        <p:grpSpPr>
          <a:xfrm>
            <a:off x="1245219" y="0"/>
            <a:ext cx="9701561" cy="6858000"/>
            <a:chOff x="1245219" y="0"/>
            <a:chExt cx="9701561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7F3FCE9-D08F-47FC-8D6C-FEE0E3C2BFEA}"/>
                </a:ext>
              </a:extLst>
            </p:cNvPr>
            <p:cNvGrpSpPr/>
            <p:nvPr/>
          </p:nvGrpSpPr>
          <p:grpSpPr>
            <a:xfrm>
              <a:off x="1245219" y="0"/>
              <a:ext cx="9701561" cy="6858000"/>
              <a:chOff x="1245219" y="0"/>
              <a:chExt cx="9701561" cy="6858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42B8E5A-D038-44E5-B867-300275E27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219" y="0"/>
                <a:ext cx="9701561" cy="68580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D22BCB-BAFB-4EDA-B151-50401928ED6C}"/>
                  </a:ext>
                </a:extLst>
              </p:cNvPr>
              <p:cNvSpPr/>
              <p:nvPr/>
            </p:nvSpPr>
            <p:spPr>
              <a:xfrm>
                <a:off x="1371600" y="4312920"/>
                <a:ext cx="9395459" cy="5791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FA6C63F-73C5-4FDA-B15D-C6A095856D29}"/>
                  </a:ext>
                </a:extLst>
              </p:cNvPr>
              <p:cNvSpPr/>
              <p:nvPr/>
            </p:nvSpPr>
            <p:spPr>
              <a:xfrm>
                <a:off x="3985260" y="44424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06E34C6-B1BA-4893-AD4F-348F119E76DA}"/>
                  </a:ext>
                </a:extLst>
              </p:cNvPr>
              <p:cNvSpPr/>
              <p:nvPr/>
            </p:nvSpPr>
            <p:spPr>
              <a:xfrm>
                <a:off x="3985260" y="45948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D27D6CB-36DE-4044-A0F3-61545353C17E}"/>
                  </a:ext>
                </a:extLst>
              </p:cNvPr>
              <p:cNvSpPr/>
              <p:nvPr/>
            </p:nvSpPr>
            <p:spPr>
              <a:xfrm>
                <a:off x="3985260" y="47472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ACCD7D30-C0AC-4574-BF05-EA1150F77217}"/>
                </a:ext>
              </a:extLst>
            </p:cNvPr>
            <p:cNvSpPr/>
            <p:nvPr/>
          </p:nvSpPr>
          <p:spPr>
            <a:xfrm>
              <a:off x="1371600" y="2114550"/>
              <a:ext cx="5267325" cy="47053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9D031310-E93C-4E9B-AE9B-1613F6FDFE10}"/>
                </a:ext>
              </a:extLst>
            </p:cNvPr>
            <p:cNvSpPr/>
            <p:nvPr/>
          </p:nvSpPr>
          <p:spPr>
            <a:xfrm>
              <a:off x="7121675" y="431292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6570FC8-3827-44A0-8D2E-A8EEC18C41E4}"/>
                </a:ext>
              </a:extLst>
            </p:cNvPr>
            <p:cNvCxnSpPr/>
            <p:nvPr/>
          </p:nvCxnSpPr>
          <p:spPr>
            <a:xfrm>
              <a:off x="6638925" y="4484221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E310C-8AF3-44EB-A62A-13A7C1567791}"/>
              </a:ext>
            </a:extLst>
          </p:cNvPr>
          <p:cNvSpPr txBox="1"/>
          <p:nvPr/>
        </p:nvSpPr>
        <p:spPr>
          <a:xfrm>
            <a:off x="11823700" y="4312920"/>
            <a:ext cx="56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https://sourceforge.net/p/jedit/svn/24563/?page=0</a:t>
            </a:r>
            <a:r>
              <a:rPr lang="en-US" altLang="zh-CN" dirty="0"/>
              <a:t>,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3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148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苹方 中等</vt:lpstr>
      <vt:lpstr>苹方-简</vt:lpstr>
      <vt:lpstr>宋体</vt:lpstr>
      <vt:lpstr>Arial</vt:lpstr>
      <vt:lpstr>Calibri</vt:lpstr>
      <vt:lpstr>Calibri Light</vt:lpstr>
      <vt:lpstr>Source Code Variable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hk</cp:lastModifiedBy>
  <cp:revision>21</cp:revision>
  <dcterms:created xsi:type="dcterms:W3CDTF">2018-10-22T08:34:27Z</dcterms:created>
  <dcterms:modified xsi:type="dcterms:W3CDTF">2018-11-09T11:41:11Z</dcterms:modified>
</cp:coreProperties>
</file>