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630078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1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B9F"/>
    <a:srgbClr val="CFA7CD"/>
    <a:srgbClr val="00BCB4"/>
    <a:srgbClr val="CF703E"/>
    <a:srgbClr val="326594"/>
    <a:srgbClr val="F28247"/>
    <a:srgbClr val="E85918"/>
    <a:srgbClr val="1AA55B"/>
    <a:srgbClr val="E4F6E1"/>
    <a:srgbClr val="294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0" autoAdjust="0"/>
    <p:restoredTop sz="95199" autoAdjust="0"/>
  </p:normalViewPr>
  <p:slideViewPr>
    <p:cSldViewPr snapToGrid="0" showGuides="1">
      <p:cViewPr varScale="1">
        <p:scale>
          <a:sx n="207" d="100"/>
          <a:sy n="207" d="100"/>
        </p:scale>
        <p:origin x="174" y="1422"/>
      </p:cViewPr>
      <p:guideLst>
        <p:guide orient="horz" pos="426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672F-1E9C-45E2-AAAC-744F90AE602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322638" y="1143000"/>
            <a:ext cx="13503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192A9-D635-4D12-8E8B-CA8E3AC53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3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1pPr>
    <a:lvl2pPr marL="235040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2pPr>
    <a:lvl3pPr marL="470079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3pPr>
    <a:lvl4pPr marL="705120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4pPr>
    <a:lvl5pPr marL="940159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5pPr>
    <a:lvl6pPr marL="1175199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6pPr>
    <a:lvl7pPr marL="1410238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7pPr>
    <a:lvl8pPr marL="1645279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8pPr>
    <a:lvl9pPr marL="1880319" algn="l" defTabSz="470079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3322638" y="1143000"/>
            <a:ext cx="135032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192A9-D635-4D12-8E8B-CA8E3AC534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0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599" y="235644"/>
            <a:ext cx="4725591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756262"/>
            <a:ext cx="472559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9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76660"/>
            <a:ext cx="1358607" cy="12202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79" y="76660"/>
            <a:ext cx="3997062" cy="12202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7" y="358966"/>
            <a:ext cx="5434430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7" y="963575"/>
            <a:ext cx="5434430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383297"/>
            <a:ext cx="2677835" cy="9135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383297"/>
            <a:ext cx="2677835" cy="9135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76659"/>
            <a:ext cx="5434430" cy="2783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0" y="352967"/>
            <a:ext cx="266552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0" y="525950"/>
            <a:ext cx="2665528" cy="7735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352967"/>
            <a:ext cx="267865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525950"/>
            <a:ext cx="2678656" cy="7735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9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95991"/>
            <a:ext cx="203216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207314"/>
            <a:ext cx="3189774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431959"/>
            <a:ext cx="203216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95991"/>
            <a:ext cx="203216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207314"/>
            <a:ext cx="3189774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431959"/>
            <a:ext cx="203216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76659"/>
            <a:ext cx="5434430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383297"/>
            <a:ext cx="5434430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1334540"/>
            <a:ext cx="141767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DB0-86C4-474E-872F-D9E5D71A31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1334540"/>
            <a:ext cx="212651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1334540"/>
            <a:ext cx="141767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795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kablink/code/2332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/jedit/svn/2478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563/?page=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1636420" y="-548781"/>
            <a:ext cx="3027957" cy="2578490"/>
            <a:chOff x="6096000" y="1582420"/>
            <a:chExt cx="4657344" cy="3966010"/>
          </a:xfrm>
        </p:grpSpPr>
        <p:sp>
          <p:nvSpPr>
            <p:cNvPr id="11" name="矩形 10"/>
            <p:cNvSpPr/>
            <p:nvPr/>
          </p:nvSpPr>
          <p:spPr>
            <a:xfrm>
              <a:off x="6096000" y="447294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24847" y="4572876"/>
              <a:ext cx="828391" cy="547370"/>
              <a:chOff x="2832257" y="5476240"/>
              <a:chExt cx="691672" cy="51562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37" name="直接连接符 36"/>
              <p:cNvCxnSpPr>
                <a:cxnSpLocks/>
                <a:stCxn id="13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7361360" y="4572876"/>
              <a:ext cx="828391" cy="547370"/>
              <a:chOff x="2832257" y="5476240"/>
              <a:chExt cx="691672" cy="5156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45" name="直接连接符 44"/>
              <p:cNvCxnSpPr>
                <a:cxnSpLocks/>
                <a:stCxn id="44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8497873" y="4572876"/>
              <a:ext cx="828391" cy="547370"/>
              <a:chOff x="2832257" y="5476240"/>
              <a:chExt cx="691672" cy="51562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51" name="直接连接符 50"/>
              <p:cNvCxnSpPr>
                <a:cxnSpLocks/>
                <a:stCxn id="50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9634385" y="4572876"/>
              <a:ext cx="828391" cy="547370"/>
              <a:chOff x="2832257" y="5476240"/>
              <a:chExt cx="691672" cy="51562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57" name="直接连接符 56"/>
              <p:cNvCxnSpPr>
                <a:cxnSpLocks/>
                <a:stCxn id="56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238459" y="478334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源代码库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88582" y="478334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修改记录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512013" y="478334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程序状态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661609" y="478334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文本数据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40995" y="5177500"/>
              <a:ext cx="1414768" cy="37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9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软件工程数据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033188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224847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360802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497594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634106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92345" y="3271186"/>
              <a:ext cx="611736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分类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542471" y="3271186"/>
              <a:ext cx="611736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聚类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12013" y="3271186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关联模式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899455" y="3232440"/>
              <a:ext cx="481309" cy="37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9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…</a:t>
              </a:r>
              <a:endParaRPr lang="zh-CN" altLang="en-US" sz="91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93728" y="3721777"/>
              <a:ext cx="1414768" cy="37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9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数据挖掘技术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58242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224847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360802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497873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634385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50955" y="188010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漏洞检测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406137" y="1874164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注释生成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45283" y="1880100"/>
              <a:ext cx="928858" cy="338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8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影响分析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899455" y="1822767"/>
              <a:ext cx="481309" cy="37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9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…</a:t>
              </a:r>
              <a:endParaRPr lang="zh-CN" altLang="en-US" sz="911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25755" y="2282027"/>
              <a:ext cx="1414768" cy="37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9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软件工程任务</a:t>
              </a:r>
            </a:p>
          </p:txBody>
        </p:sp>
        <p:sp>
          <p:nvSpPr>
            <p:cNvPr id="87" name="下箭头 86"/>
            <p:cNvSpPr/>
            <p:nvPr/>
          </p:nvSpPr>
          <p:spPr>
            <a:xfrm rot="10800000">
              <a:off x="8301488" y="4049349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8" name="下箭头 87"/>
            <p:cNvSpPr/>
            <p:nvPr/>
          </p:nvSpPr>
          <p:spPr>
            <a:xfrm rot="10800000">
              <a:off x="8301487" y="2597698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434AF7-E1A6-47CE-9DED-89668334A96B}"/>
              </a:ext>
            </a:extLst>
          </p:cNvPr>
          <p:cNvGrpSpPr/>
          <p:nvPr/>
        </p:nvGrpSpPr>
        <p:grpSpPr>
          <a:xfrm>
            <a:off x="678102" y="-568687"/>
            <a:ext cx="4454108" cy="2212276"/>
            <a:chOff x="2848709" y="1520960"/>
            <a:chExt cx="6850928" cy="34027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9A9D22-6145-404B-8D9C-C5A2EE7AA25F}"/>
                </a:ext>
              </a:extLst>
            </p:cNvPr>
            <p:cNvSpPr/>
            <p:nvPr/>
          </p:nvSpPr>
          <p:spPr>
            <a:xfrm>
              <a:off x="3043861" y="1520960"/>
              <a:ext cx="6655776" cy="3209192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83B6D9-3ADF-47FE-9AFD-6247C8F8059F}"/>
                </a:ext>
              </a:extLst>
            </p:cNvPr>
            <p:cNvSpPr/>
            <p:nvPr/>
          </p:nvSpPr>
          <p:spPr>
            <a:xfrm>
              <a:off x="2848709" y="1714500"/>
              <a:ext cx="6655776" cy="3209192"/>
            </a:xfrm>
            <a:prstGeom prst="rect">
              <a:avLst/>
            </a:prstGeom>
            <a:solidFill>
              <a:schemeClr val="bg1"/>
            </a:solidFill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176085-E738-49D2-99BF-72B436D8F71F}"/>
                </a:ext>
              </a:extLst>
            </p:cNvPr>
            <p:cNvCxnSpPr/>
            <p:nvPr/>
          </p:nvCxnSpPr>
          <p:spPr>
            <a:xfrm>
              <a:off x="4057648" y="2479430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B703E9-2C9B-408B-BEA5-C4095F1E8983}"/>
                </a:ext>
              </a:extLst>
            </p:cNvPr>
            <p:cNvCxnSpPr/>
            <p:nvPr/>
          </p:nvCxnSpPr>
          <p:spPr>
            <a:xfrm>
              <a:off x="4057648" y="3105882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7B6CDD-E5F2-4D64-957B-FDCAF50F601D}"/>
                </a:ext>
              </a:extLst>
            </p:cNvPr>
            <p:cNvCxnSpPr/>
            <p:nvPr/>
          </p:nvCxnSpPr>
          <p:spPr>
            <a:xfrm>
              <a:off x="4057647" y="4475279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A885CF-912E-4382-A1B9-600D799EBA82}"/>
                </a:ext>
              </a:extLst>
            </p:cNvPr>
            <p:cNvSpPr txBox="1"/>
            <p:nvPr/>
          </p:nvSpPr>
          <p:spPr>
            <a:xfrm>
              <a:off x="2949675" y="2110155"/>
              <a:ext cx="1248538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71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1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1237E4C-EEF4-40CB-A954-0D3FD430BED6}"/>
                </a:ext>
              </a:extLst>
            </p:cNvPr>
            <p:cNvSpPr txBox="1"/>
            <p:nvPr/>
          </p:nvSpPr>
          <p:spPr>
            <a:xfrm>
              <a:off x="4659923" y="2110155"/>
              <a:ext cx="818889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71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67D0A-F05C-430B-BD0A-B7DBEB1E576F}"/>
                </a:ext>
              </a:extLst>
            </p:cNvPr>
            <p:cNvSpPr/>
            <p:nvPr/>
          </p:nvSpPr>
          <p:spPr>
            <a:xfrm>
              <a:off x="5801685" y="2110043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590284-C973-430D-AE2C-82B51B17024D}"/>
                </a:ext>
              </a:extLst>
            </p:cNvPr>
            <p:cNvSpPr/>
            <p:nvPr/>
          </p:nvSpPr>
          <p:spPr>
            <a:xfrm>
              <a:off x="7194884" y="2111112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2D0FDD-8907-4089-BA43-8AFF9D59D58E}"/>
                </a:ext>
              </a:extLst>
            </p:cNvPr>
            <p:cNvSpPr txBox="1"/>
            <p:nvPr/>
          </p:nvSpPr>
          <p:spPr>
            <a:xfrm>
              <a:off x="2949675" y="2756337"/>
              <a:ext cx="1248538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71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2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D2FB20-0BE2-4848-932D-D3835E4DDDA9}"/>
                </a:ext>
              </a:extLst>
            </p:cNvPr>
            <p:cNvSpPr txBox="1"/>
            <p:nvPr/>
          </p:nvSpPr>
          <p:spPr>
            <a:xfrm>
              <a:off x="4659923" y="2756337"/>
              <a:ext cx="818889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71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6C434A-3C70-4101-82A2-EFC1A7A000E0}"/>
                </a:ext>
              </a:extLst>
            </p:cNvPr>
            <p:cNvSpPr/>
            <p:nvPr/>
          </p:nvSpPr>
          <p:spPr>
            <a:xfrm>
              <a:off x="5801685" y="2756223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CC58609-4C93-4B43-ADD5-815CFCCB3816}"/>
                </a:ext>
              </a:extLst>
            </p:cNvPr>
            <p:cNvSpPr/>
            <p:nvPr/>
          </p:nvSpPr>
          <p:spPr>
            <a:xfrm>
              <a:off x="7194884" y="2757296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979830-4D2E-48A9-BF39-191142D61C43}"/>
                </a:ext>
              </a:extLst>
            </p:cNvPr>
            <p:cNvSpPr txBox="1"/>
            <p:nvPr/>
          </p:nvSpPr>
          <p:spPr>
            <a:xfrm>
              <a:off x="2949675" y="4141060"/>
              <a:ext cx="1248538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71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n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8AD72D3-A5BC-408A-956D-E44DD7537B66}"/>
                </a:ext>
              </a:extLst>
            </p:cNvPr>
            <p:cNvSpPr txBox="1"/>
            <p:nvPr/>
          </p:nvSpPr>
          <p:spPr>
            <a:xfrm>
              <a:off x="4659923" y="4141060"/>
              <a:ext cx="818889" cy="4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71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71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71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B426BCD-36A3-40A4-A9B9-E7A06842742A}"/>
                </a:ext>
              </a:extLst>
            </p:cNvPr>
            <p:cNvSpPr/>
            <p:nvPr/>
          </p:nvSpPr>
          <p:spPr>
            <a:xfrm>
              <a:off x="5801685" y="4140949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8C8897-6ADB-45C1-B1B1-F3CCBFD077E7}"/>
                </a:ext>
              </a:extLst>
            </p:cNvPr>
            <p:cNvSpPr/>
            <p:nvPr/>
          </p:nvSpPr>
          <p:spPr>
            <a:xfrm>
              <a:off x="7194884" y="4142018"/>
              <a:ext cx="1008138" cy="434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71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71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71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09AD4E0-6462-4512-9FA7-93360948FDF4}"/>
                </a:ext>
              </a:extLst>
            </p:cNvPr>
            <p:cNvGrpSpPr/>
            <p:nvPr/>
          </p:nvGrpSpPr>
          <p:grpSpPr>
            <a:xfrm>
              <a:off x="3436126" y="3572501"/>
              <a:ext cx="54001" cy="326592"/>
              <a:chOff x="3436126" y="3423031"/>
              <a:chExt cx="54001" cy="32659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9507C10-1FDE-4448-9FC8-A1195740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05F2FC3-C847-4246-A32C-D0660E1B3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5D0F64C-16A7-4D12-860A-E933807A1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6A01210-F474-49AC-9E0C-9AFCD0DFF595}"/>
                </a:ext>
              </a:extLst>
            </p:cNvPr>
            <p:cNvGrpSpPr/>
            <p:nvPr/>
          </p:nvGrpSpPr>
          <p:grpSpPr>
            <a:xfrm>
              <a:off x="6092657" y="3573870"/>
              <a:ext cx="54001" cy="326592"/>
              <a:chOff x="3436126" y="3423031"/>
              <a:chExt cx="54001" cy="32659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6F905C2-2975-4A65-83FC-E38F01104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507D08A-3E57-4F54-AE32-31FC87A69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4BCD1B7-8CC9-4183-BB34-79208989F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43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DA18BE6-DCA6-4A44-99F0-1518EC6D943B}"/>
              </a:ext>
            </a:extLst>
          </p:cNvPr>
          <p:cNvGrpSpPr/>
          <p:nvPr/>
        </p:nvGrpSpPr>
        <p:grpSpPr>
          <a:xfrm>
            <a:off x="-1852986" y="-1479080"/>
            <a:ext cx="10006761" cy="4403514"/>
            <a:chOff x="15985" y="36871"/>
            <a:chExt cx="12160030" cy="5351069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DFE2696-E408-4803-A427-284D93247F46}"/>
                </a:ext>
              </a:extLst>
            </p:cNvPr>
            <p:cNvGrpSpPr/>
            <p:nvPr/>
          </p:nvGrpSpPr>
          <p:grpSpPr>
            <a:xfrm>
              <a:off x="15985" y="530059"/>
              <a:ext cx="604528" cy="4843653"/>
              <a:chOff x="3177410" y="1227119"/>
              <a:chExt cx="558446" cy="4474430"/>
            </a:xfrm>
          </p:grpSpPr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E08A68C4-6D3B-4E18-8B97-BC695FB804BC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7674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DA1D0F36-4ABD-4181-9926-2EFEBD946D14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58446" cy="4474430"/>
                <a:chOff x="3219450" y="1333500"/>
                <a:chExt cx="558446" cy="4474430"/>
              </a:xfrm>
            </p:grpSpPr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96D81D8-EE50-4459-AF95-F1BE7B0A3474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58446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5C8E7EC8-7003-4EEC-B905-BB3E0B85DDDB}"/>
                    </a:ext>
                  </a:extLst>
                </p:cNvPr>
                <p:cNvSpPr txBox="1"/>
                <p:nvPr/>
              </p:nvSpPr>
              <p:spPr>
                <a:xfrm>
                  <a:off x="3340934" y="1921521"/>
                  <a:ext cx="292068" cy="31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1BDAB851-87C6-4CAA-885D-2F31DEAC4C7D}"/>
                    </a:ext>
                  </a:extLst>
                </p:cNvPr>
                <p:cNvSpPr txBox="1"/>
                <p:nvPr/>
              </p:nvSpPr>
              <p:spPr>
                <a:xfrm>
                  <a:off x="3340934" y="2219228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8911022D-C8F6-4630-B05A-5DEF04DFA6F9}"/>
                    </a:ext>
                  </a:extLst>
                </p:cNvPr>
                <p:cNvSpPr txBox="1"/>
                <p:nvPr/>
              </p:nvSpPr>
              <p:spPr>
                <a:xfrm>
                  <a:off x="3340934" y="2516931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A4830184-FBB4-4823-9B8C-F58FA44D39B8}"/>
                    </a:ext>
                  </a:extLst>
                </p:cNvPr>
                <p:cNvSpPr txBox="1"/>
                <p:nvPr/>
              </p:nvSpPr>
              <p:spPr>
                <a:xfrm>
                  <a:off x="3340934" y="2814638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3A049036-EB84-4ED0-AF22-2012491673A6}"/>
                    </a:ext>
                  </a:extLst>
                </p:cNvPr>
                <p:cNvSpPr txBox="1"/>
                <p:nvPr/>
              </p:nvSpPr>
              <p:spPr>
                <a:xfrm>
                  <a:off x="3340934" y="3112344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2A22EF68-BB40-46C6-82D3-463E931D559C}"/>
                    </a:ext>
                  </a:extLst>
                </p:cNvPr>
                <p:cNvSpPr txBox="1"/>
                <p:nvPr/>
              </p:nvSpPr>
              <p:spPr>
                <a:xfrm>
                  <a:off x="3340934" y="3410050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71D55873-ABD9-4822-B2F8-DD079DF829AF}"/>
                    </a:ext>
                  </a:extLst>
                </p:cNvPr>
                <p:cNvSpPr txBox="1"/>
                <p:nvPr/>
              </p:nvSpPr>
              <p:spPr>
                <a:xfrm>
                  <a:off x="3340934" y="3707756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01E4F1C-F37B-4FC3-AFEB-A746270BE941}"/>
                    </a:ext>
                  </a:extLst>
                </p:cNvPr>
                <p:cNvSpPr txBox="1"/>
                <p:nvPr/>
              </p:nvSpPr>
              <p:spPr>
                <a:xfrm>
                  <a:off x="3340934" y="400546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91115497-974A-4D89-8AA0-D1F523F7A65F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034227B-9632-4CAE-B793-E87E71139C5A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0A68E8DC-E70D-412B-AF64-F32DF21DE8C6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C631B13-8C42-4748-B3EA-805C03F1CE8F}"/>
                    </a:ext>
                  </a:extLst>
                </p:cNvPr>
                <p:cNvSpPr txBox="1"/>
                <p:nvPr/>
              </p:nvSpPr>
              <p:spPr>
                <a:xfrm>
                  <a:off x="3287235" y="5196287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CFAEB1C0-AE08-4955-8F04-2978ED1D80CB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CE8BDF6-DD3E-4084-B6E2-F386A658778F}"/>
                </a:ext>
              </a:extLst>
            </p:cNvPr>
            <p:cNvSpPr txBox="1"/>
            <p:nvPr/>
          </p:nvSpPr>
          <p:spPr>
            <a:xfrm>
              <a:off x="1106411" y="525136"/>
              <a:ext cx="604529" cy="33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589E969-F49A-4DC8-A7CF-54E4DBDDE192}"/>
                </a:ext>
              </a:extLst>
            </p:cNvPr>
            <p:cNvSpPr/>
            <p:nvPr/>
          </p:nvSpPr>
          <p:spPr>
            <a:xfrm>
              <a:off x="630320" y="825562"/>
              <a:ext cx="187541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46DE863-7373-4DBD-A392-D6CBD38BFB71}"/>
                </a:ext>
              </a:extLst>
            </p:cNvPr>
            <p:cNvSpPr/>
            <p:nvPr/>
          </p:nvSpPr>
          <p:spPr>
            <a:xfrm>
              <a:off x="630320" y="1149277"/>
              <a:ext cx="96417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5515D44-7671-4C06-9803-0C8AE283A971}"/>
                </a:ext>
              </a:extLst>
            </p:cNvPr>
            <p:cNvSpPr/>
            <p:nvPr/>
          </p:nvSpPr>
          <p:spPr>
            <a:xfrm>
              <a:off x="630320" y="1472991"/>
              <a:ext cx="1570322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DF5A2C4-939F-4857-A8B5-364994E074FC}"/>
                </a:ext>
              </a:extLst>
            </p:cNvPr>
            <p:cNvSpPr/>
            <p:nvPr/>
          </p:nvSpPr>
          <p:spPr>
            <a:xfrm>
              <a:off x="630320" y="1780211"/>
              <a:ext cx="88941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CA7358A3-2491-4D0F-BB94-35B1140D4656}"/>
                </a:ext>
              </a:extLst>
            </p:cNvPr>
            <p:cNvSpPr/>
            <p:nvPr/>
          </p:nvSpPr>
          <p:spPr>
            <a:xfrm>
              <a:off x="630320" y="2103925"/>
              <a:ext cx="122077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CAF594C-A4F1-4EB7-8016-EA643CF0E623}"/>
                </a:ext>
              </a:extLst>
            </p:cNvPr>
            <p:cNvSpPr/>
            <p:nvPr/>
          </p:nvSpPr>
          <p:spPr>
            <a:xfrm>
              <a:off x="630320" y="2444139"/>
              <a:ext cx="1540015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C09CA49-AAD5-40E2-84F8-9A564EE5EBE7}"/>
                </a:ext>
              </a:extLst>
            </p:cNvPr>
            <p:cNvSpPr/>
            <p:nvPr/>
          </p:nvSpPr>
          <p:spPr>
            <a:xfrm>
              <a:off x="630320" y="2767853"/>
              <a:ext cx="139858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B2D4816F-C6A5-47B2-9C34-591CAE70E716}"/>
                </a:ext>
              </a:extLst>
            </p:cNvPr>
            <p:cNvSpPr/>
            <p:nvPr/>
          </p:nvSpPr>
          <p:spPr>
            <a:xfrm>
              <a:off x="630320" y="3091568"/>
              <a:ext cx="1602650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F4CE3C8-64B7-4DF6-8870-42E9EBF8A9D1}"/>
                </a:ext>
              </a:extLst>
            </p:cNvPr>
            <p:cNvSpPr/>
            <p:nvPr/>
          </p:nvSpPr>
          <p:spPr>
            <a:xfrm>
              <a:off x="630320" y="3415284"/>
              <a:ext cx="180267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9AF1A83-BB89-4EB8-8FD5-3D1D90FCC57E}"/>
                </a:ext>
              </a:extLst>
            </p:cNvPr>
            <p:cNvSpPr/>
            <p:nvPr/>
          </p:nvSpPr>
          <p:spPr>
            <a:xfrm>
              <a:off x="630320" y="3738999"/>
              <a:ext cx="186127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E376C649-3FB5-480A-8EE8-A86797795FDE}"/>
                </a:ext>
              </a:extLst>
            </p:cNvPr>
            <p:cNvSpPr/>
            <p:nvPr/>
          </p:nvSpPr>
          <p:spPr>
            <a:xfrm>
              <a:off x="630320" y="4054467"/>
              <a:ext cx="1550117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61C69EC-88AF-4778-9F64-52BC640FB661}"/>
                </a:ext>
              </a:extLst>
            </p:cNvPr>
            <p:cNvSpPr/>
            <p:nvPr/>
          </p:nvSpPr>
          <p:spPr>
            <a:xfrm>
              <a:off x="630320" y="4378179"/>
              <a:ext cx="1903703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C0D2A96-66DC-44F9-A148-A09E57EB9FE8}"/>
                </a:ext>
              </a:extLst>
            </p:cNvPr>
            <p:cNvSpPr/>
            <p:nvPr/>
          </p:nvSpPr>
          <p:spPr>
            <a:xfrm>
              <a:off x="630320" y="4701898"/>
              <a:ext cx="163699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0B07CC8-E5D8-4617-B124-8BD4303E2866}"/>
                </a:ext>
              </a:extLst>
            </p:cNvPr>
            <p:cNvSpPr/>
            <p:nvPr/>
          </p:nvSpPr>
          <p:spPr>
            <a:xfrm>
              <a:off x="630320" y="5017366"/>
              <a:ext cx="167740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3EF69784-498B-4EFC-81AC-4AF3D9821CE1}"/>
                </a:ext>
              </a:extLst>
            </p:cNvPr>
            <p:cNvGrpSpPr/>
            <p:nvPr/>
          </p:nvGrpSpPr>
          <p:grpSpPr>
            <a:xfrm>
              <a:off x="2327521" y="516887"/>
              <a:ext cx="604528" cy="4871053"/>
              <a:chOff x="5417512" y="1214951"/>
              <a:chExt cx="558445" cy="4499741"/>
            </a:xfrm>
          </p:grpSpPr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4CD6E1F-F676-43E1-8380-6E067B5522E7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5844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DFA13137-E10B-4C83-92F3-2D1CDAE0B497}"/>
                  </a:ext>
                </a:extLst>
              </p:cNvPr>
              <p:cNvSpPr txBox="1"/>
              <p:nvPr/>
            </p:nvSpPr>
            <p:spPr>
              <a:xfrm>
                <a:off x="5543347" y="5400751"/>
                <a:ext cx="317674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E5B39B3-4B71-440A-BBB2-ED24AAD99693}"/>
                  </a:ext>
                </a:extLst>
              </p:cNvPr>
              <p:cNvSpPr txBox="1"/>
              <p:nvPr/>
            </p:nvSpPr>
            <p:spPr>
              <a:xfrm>
                <a:off x="5489647" y="5101759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A9C5059-F5C6-44AC-8DD0-57717723A736}"/>
                  </a:ext>
                </a:extLst>
              </p:cNvPr>
              <p:cNvSpPr txBox="1"/>
              <p:nvPr/>
            </p:nvSpPr>
            <p:spPr>
              <a:xfrm>
                <a:off x="5489647" y="4802766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9163ECA-AC89-4D4B-9278-A17E70E36C67}"/>
                  </a:ext>
                </a:extLst>
              </p:cNvPr>
              <p:cNvSpPr txBox="1"/>
              <p:nvPr/>
            </p:nvSpPr>
            <p:spPr>
              <a:xfrm>
                <a:off x="5489647" y="4503770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D416DB5-4904-47B4-87D9-690A797A5DA9}"/>
                  </a:ext>
                </a:extLst>
              </p:cNvPr>
              <p:cNvSpPr txBox="1"/>
              <p:nvPr/>
            </p:nvSpPr>
            <p:spPr>
              <a:xfrm>
                <a:off x="5489647" y="4204776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5E5A285-E85A-4114-9A8F-027381BBADEA}"/>
                  </a:ext>
                </a:extLst>
              </p:cNvPr>
              <p:cNvSpPr txBox="1"/>
              <p:nvPr/>
            </p:nvSpPr>
            <p:spPr>
              <a:xfrm>
                <a:off x="5435946" y="390578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D2DF95B-1157-4BFF-B82F-1E0E5D8AE215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2682143-FB74-43A5-868E-ECD19460136D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2FFE105-77FF-4937-BBD6-5405FC0F9BFA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05A4B11-BF72-4FA2-8E77-343576D69DD7}"/>
                  </a:ext>
                </a:extLst>
              </p:cNvPr>
              <p:cNvSpPr txBox="1"/>
              <p:nvPr/>
            </p:nvSpPr>
            <p:spPr>
              <a:xfrm>
                <a:off x="5435946" y="270980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3AC6FF22-3CD8-4D2E-93B5-E843B759DF2B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26B9CC1-6F3B-4C7D-BC94-769B67FF4D23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2458752-6CFD-4B36-AE6B-FED9E7087003}"/>
                  </a:ext>
                </a:extLst>
              </p:cNvPr>
              <p:cNvSpPr txBox="1"/>
              <p:nvPr/>
            </p:nvSpPr>
            <p:spPr>
              <a:xfrm>
                <a:off x="5435946" y="151382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D76287E4-2E56-40B6-801A-612377DE1D98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28A9AE1-5936-43FB-9FBD-B72A6BC95C0B}"/>
                </a:ext>
              </a:extLst>
            </p:cNvPr>
            <p:cNvSpPr/>
            <p:nvPr/>
          </p:nvSpPr>
          <p:spPr>
            <a:xfrm>
              <a:off x="15985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1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E85743C7-AD6A-42BD-80CB-0EFE913495CC}"/>
                </a:ext>
              </a:extLst>
            </p:cNvPr>
            <p:cNvSpPr txBox="1"/>
            <p:nvPr/>
          </p:nvSpPr>
          <p:spPr>
            <a:xfrm>
              <a:off x="940516" y="112183"/>
              <a:ext cx="966198" cy="37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316" i="1" dirty="0" err="1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JRipples</a:t>
              </a:r>
              <a:endParaRPr lang="zh-CN" altLang="en-US" sz="1316" i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BE4593A3-6D99-4A9F-856A-F722949E8F86}"/>
                </a:ext>
              </a:extLst>
            </p:cNvPr>
            <p:cNvGrpSpPr/>
            <p:nvPr/>
          </p:nvGrpSpPr>
          <p:grpSpPr>
            <a:xfrm>
              <a:off x="3077527" y="530059"/>
              <a:ext cx="604528" cy="4843653"/>
              <a:chOff x="3177410" y="1227119"/>
              <a:chExt cx="558446" cy="4474430"/>
            </a:xfrm>
          </p:grpSpPr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5580630-1242-4B8A-B743-492D2BC1B045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7674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BF183F4A-F50E-49EC-81AF-2D82524EE95F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58446" cy="4474430"/>
                <a:chOff x="3219450" y="1333500"/>
                <a:chExt cx="558446" cy="4474430"/>
              </a:xfrm>
            </p:grpSpPr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F2699C75-3F8B-4678-A54A-48AA505F7907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58446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28D8CDA6-AE8F-4831-9852-390435DE3577}"/>
                    </a:ext>
                  </a:extLst>
                </p:cNvPr>
                <p:cNvSpPr txBox="1"/>
                <p:nvPr/>
              </p:nvSpPr>
              <p:spPr>
                <a:xfrm>
                  <a:off x="3340934" y="1921520"/>
                  <a:ext cx="292068" cy="31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378BA9A9-4DEC-42C5-A9BF-68C6466517E6}"/>
                    </a:ext>
                  </a:extLst>
                </p:cNvPr>
                <p:cNvSpPr txBox="1"/>
                <p:nvPr/>
              </p:nvSpPr>
              <p:spPr>
                <a:xfrm>
                  <a:off x="3340934" y="221922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6BBFDAB4-9A98-4A72-AC63-45E0EEE72F06}"/>
                    </a:ext>
                  </a:extLst>
                </p:cNvPr>
                <p:cNvSpPr txBox="1"/>
                <p:nvPr/>
              </p:nvSpPr>
              <p:spPr>
                <a:xfrm>
                  <a:off x="3340934" y="251693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F5D8C8A2-7034-4888-BDE2-6792A193E3FE}"/>
                    </a:ext>
                  </a:extLst>
                </p:cNvPr>
                <p:cNvSpPr txBox="1"/>
                <p:nvPr/>
              </p:nvSpPr>
              <p:spPr>
                <a:xfrm>
                  <a:off x="3340934" y="2814639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CA5D6537-851D-4D06-9527-C58544D35AE8}"/>
                    </a:ext>
                  </a:extLst>
                </p:cNvPr>
                <p:cNvSpPr txBox="1"/>
                <p:nvPr/>
              </p:nvSpPr>
              <p:spPr>
                <a:xfrm>
                  <a:off x="3340934" y="3112344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17A17DB9-9A33-44D0-A24A-EFB435EE6091}"/>
                    </a:ext>
                  </a:extLst>
                </p:cNvPr>
                <p:cNvSpPr txBox="1"/>
                <p:nvPr/>
              </p:nvSpPr>
              <p:spPr>
                <a:xfrm>
                  <a:off x="3340934" y="3410050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DE7BD73-180C-436D-8E92-4A2179544101}"/>
                    </a:ext>
                  </a:extLst>
                </p:cNvPr>
                <p:cNvSpPr txBox="1"/>
                <p:nvPr/>
              </p:nvSpPr>
              <p:spPr>
                <a:xfrm>
                  <a:off x="3340934" y="370775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8A9AA152-EC82-4A3F-BA19-4745A919FF51}"/>
                    </a:ext>
                  </a:extLst>
                </p:cNvPr>
                <p:cNvSpPr txBox="1"/>
                <p:nvPr/>
              </p:nvSpPr>
              <p:spPr>
                <a:xfrm>
                  <a:off x="3340934" y="400546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0C3BD97-4B79-4FA6-95BF-ACD5616DA966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4488E7C4-27E3-4078-98CD-B03ACE8C586F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0567F33A-BDAD-4142-8D79-290793409E80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F1AD58BD-E497-4ED6-A01B-5CDA3D6C8023}"/>
                    </a:ext>
                  </a:extLst>
                </p:cNvPr>
                <p:cNvSpPr txBox="1"/>
                <p:nvPr/>
              </p:nvSpPr>
              <p:spPr>
                <a:xfrm>
                  <a:off x="3287235" y="5196287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5B87A245-3931-457C-9DDF-B792A8EA1BB1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1E140B5-DCF0-4AF0-A8F0-30A3924793E9}"/>
                </a:ext>
              </a:extLst>
            </p:cNvPr>
            <p:cNvSpPr txBox="1"/>
            <p:nvPr/>
          </p:nvSpPr>
          <p:spPr>
            <a:xfrm>
              <a:off x="4167953" y="525136"/>
              <a:ext cx="604529" cy="33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E5FB620-3401-4193-AFE2-26CB6C7C013A}"/>
                </a:ext>
              </a:extLst>
            </p:cNvPr>
            <p:cNvSpPr/>
            <p:nvPr/>
          </p:nvSpPr>
          <p:spPr>
            <a:xfrm>
              <a:off x="3711527" y="825562"/>
              <a:ext cx="1570322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6BA8E7E-86F8-47A3-93DC-5FB64D18600C}"/>
                </a:ext>
              </a:extLst>
            </p:cNvPr>
            <p:cNvSpPr/>
            <p:nvPr/>
          </p:nvSpPr>
          <p:spPr>
            <a:xfrm>
              <a:off x="3711527" y="1149277"/>
              <a:ext cx="88941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012B39E-72DB-480B-A161-42DA846F52C9}"/>
                </a:ext>
              </a:extLst>
            </p:cNvPr>
            <p:cNvSpPr/>
            <p:nvPr/>
          </p:nvSpPr>
          <p:spPr>
            <a:xfrm>
              <a:off x="3711527" y="1472991"/>
              <a:ext cx="139858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E7732BE-5620-4115-A05B-58B7494ED0BC}"/>
                </a:ext>
              </a:extLst>
            </p:cNvPr>
            <p:cNvSpPr/>
            <p:nvPr/>
          </p:nvSpPr>
          <p:spPr>
            <a:xfrm>
              <a:off x="3711527" y="1780209"/>
              <a:ext cx="187541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E9F37D0-C799-40DC-B7D3-D2A676BA74EA}"/>
                </a:ext>
              </a:extLst>
            </p:cNvPr>
            <p:cNvSpPr/>
            <p:nvPr/>
          </p:nvSpPr>
          <p:spPr>
            <a:xfrm>
              <a:off x="3711527" y="2103925"/>
              <a:ext cx="96417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43B1375-777F-4593-AFB6-7CC9107A3431}"/>
                </a:ext>
              </a:extLst>
            </p:cNvPr>
            <p:cNvSpPr/>
            <p:nvPr/>
          </p:nvSpPr>
          <p:spPr>
            <a:xfrm>
              <a:off x="3711527" y="2444139"/>
              <a:ext cx="1540015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93D5667-EBDF-4173-BE55-C431CA21ADD4}"/>
                </a:ext>
              </a:extLst>
            </p:cNvPr>
            <p:cNvSpPr/>
            <p:nvPr/>
          </p:nvSpPr>
          <p:spPr>
            <a:xfrm>
              <a:off x="3711527" y="2767853"/>
              <a:ext cx="122077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2FBF9EE-7CA9-423F-B1DC-42EA33FC70D9}"/>
                </a:ext>
              </a:extLst>
            </p:cNvPr>
            <p:cNvSpPr/>
            <p:nvPr/>
          </p:nvSpPr>
          <p:spPr>
            <a:xfrm>
              <a:off x="3711527" y="3091568"/>
              <a:ext cx="1602650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5EA37FD-48EA-43EB-9E18-83473947CDC8}"/>
                </a:ext>
              </a:extLst>
            </p:cNvPr>
            <p:cNvSpPr/>
            <p:nvPr/>
          </p:nvSpPr>
          <p:spPr>
            <a:xfrm>
              <a:off x="3711527" y="3415283"/>
              <a:ext cx="180267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121C3EC-9366-4F58-9F5E-7B6506F5ED54}"/>
                </a:ext>
              </a:extLst>
            </p:cNvPr>
            <p:cNvSpPr/>
            <p:nvPr/>
          </p:nvSpPr>
          <p:spPr>
            <a:xfrm>
              <a:off x="3711527" y="3739000"/>
              <a:ext cx="1903703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6469717-5CEA-421E-A154-74DDB4CF3C99}"/>
                </a:ext>
              </a:extLst>
            </p:cNvPr>
            <p:cNvSpPr/>
            <p:nvPr/>
          </p:nvSpPr>
          <p:spPr>
            <a:xfrm>
              <a:off x="3711527" y="4054467"/>
              <a:ext cx="167740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1CBE918-D77E-4766-A092-9B8790D80404}"/>
                </a:ext>
              </a:extLst>
            </p:cNvPr>
            <p:cNvSpPr/>
            <p:nvPr/>
          </p:nvSpPr>
          <p:spPr>
            <a:xfrm>
              <a:off x="3711527" y="4378179"/>
              <a:ext cx="163699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E09EB8F-3AE4-40E0-87BD-2F4E229A31CB}"/>
                </a:ext>
              </a:extLst>
            </p:cNvPr>
            <p:cNvSpPr/>
            <p:nvPr/>
          </p:nvSpPr>
          <p:spPr>
            <a:xfrm>
              <a:off x="3711527" y="4701895"/>
              <a:ext cx="1550117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94DA528-386F-4DF7-AE00-F1D2A5FC5120}"/>
                </a:ext>
              </a:extLst>
            </p:cNvPr>
            <p:cNvSpPr/>
            <p:nvPr/>
          </p:nvSpPr>
          <p:spPr>
            <a:xfrm>
              <a:off x="3711527" y="5017366"/>
              <a:ext cx="186127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10FA1E8-F78B-4ED8-A207-A39011260565}"/>
                </a:ext>
              </a:extLst>
            </p:cNvPr>
            <p:cNvGrpSpPr/>
            <p:nvPr/>
          </p:nvGrpSpPr>
          <p:grpSpPr>
            <a:xfrm>
              <a:off x="5389063" y="516887"/>
              <a:ext cx="604528" cy="4871053"/>
              <a:chOff x="5417512" y="1214951"/>
              <a:chExt cx="558445" cy="4499741"/>
            </a:xfrm>
          </p:grpSpPr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3DCD0C2-234E-4C06-B24E-C977ECF3A623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5844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B602B7D-0DC4-43E4-B901-04FB85B19DD2}"/>
                  </a:ext>
                </a:extLst>
              </p:cNvPr>
              <p:cNvSpPr txBox="1"/>
              <p:nvPr/>
            </p:nvSpPr>
            <p:spPr>
              <a:xfrm>
                <a:off x="5419523" y="540075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303045F-9F2A-47D3-9CA4-6BAF4B1464F8}"/>
                  </a:ext>
                </a:extLst>
              </p:cNvPr>
              <p:cNvSpPr txBox="1"/>
              <p:nvPr/>
            </p:nvSpPr>
            <p:spPr>
              <a:xfrm>
                <a:off x="5422972" y="5101759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CA6D419A-6F7E-43AE-B86A-F997F4A3DE6E}"/>
                  </a:ext>
                </a:extLst>
              </p:cNvPr>
              <p:cNvSpPr txBox="1"/>
              <p:nvPr/>
            </p:nvSpPr>
            <p:spPr>
              <a:xfrm>
                <a:off x="5422972" y="4802766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56C6E1B-51D1-4CC9-9A04-A602F9B4BB8B}"/>
                  </a:ext>
                </a:extLst>
              </p:cNvPr>
              <p:cNvSpPr txBox="1"/>
              <p:nvPr/>
            </p:nvSpPr>
            <p:spPr>
              <a:xfrm>
                <a:off x="5422972" y="450377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1928356-2D80-4A93-92E9-AAAF95E3ABC3}"/>
                  </a:ext>
                </a:extLst>
              </p:cNvPr>
              <p:cNvSpPr txBox="1"/>
              <p:nvPr/>
            </p:nvSpPr>
            <p:spPr>
              <a:xfrm>
                <a:off x="5432496" y="4204776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A32AB4A-0CBD-458A-93E2-6EBB067B8569}"/>
                  </a:ext>
                </a:extLst>
              </p:cNvPr>
              <p:cNvSpPr txBox="1"/>
              <p:nvPr/>
            </p:nvSpPr>
            <p:spPr>
              <a:xfrm>
                <a:off x="5435946" y="390578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4060C15-6EF7-4A13-A74A-E785CC2D6241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499CD4E-B3DA-4FB5-9412-B9A549A63175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9D231E9-1022-4E9C-9190-6F095B8C4795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41C67DBD-9074-4523-918D-A918B432BDAA}"/>
                  </a:ext>
                </a:extLst>
              </p:cNvPr>
              <p:cNvSpPr txBox="1"/>
              <p:nvPr/>
            </p:nvSpPr>
            <p:spPr>
              <a:xfrm>
                <a:off x="5435946" y="270980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098DF08-89D7-4F1C-B8E0-FE3C7221C297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1DC6F81-9205-4797-A01A-27BDAA12286E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76C0EA7-8931-4A8D-81BA-79EA54F34578}"/>
                  </a:ext>
                </a:extLst>
              </p:cNvPr>
              <p:cNvSpPr txBox="1"/>
              <p:nvPr/>
            </p:nvSpPr>
            <p:spPr>
              <a:xfrm>
                <a:off x="5435946" y="151382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580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2D8E3101-B8FE-4D6F-8EE5-240B91EC180B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520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CF67969-3F19-40CF-AE0C-80B8BAC341E4}"/>
                </a:ext>
              </a:extLst>
            </p:cNvPr>
            <p:cNvSpPr/>
            <p:nvPr/>
          </p:nvSpPr>
          <p:spPr>
            <a:xfrm>
              <a:off x="3077527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1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F4572BA-AF09-4E4C-88AC-3916AFE269F7}"/>
                </a:ext>
              </a:extLst>
            </p:cNvPr>
            <p:cNvSpPr txBox="1"/>
            <p:nvPr/>
          </p:nvSpPr>
          <p:spPr>
            <a:xfrm>
              <a:off x="4002057" y="112183"/>
              <a:ext cx="883357" cy="37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16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316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0.3</a:t>
              </a:r>
              <a:endParaRPr lang="zh-CN" altLang="en-US" sz="1316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3517278-70AC-4A3E-9BA8-6363B94C27AA}"/>
                </a:ext>
              </a:extLst>
            </p:cNvPr>
            <p:cNvCxnSpPr/>
            <p:nvPr/>
          </p:nvCxnSpPr>
          <p:spPr>
            <a:xfrm>
              <a:off x="4607673" y="2133418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ADC29DC-398E-40D4-908B-D3FD2A3A96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4450" y="4077096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70CCAB8-156D-4E93-B894-E0E657E64D83}"/>
                </a:ext>
              </a:extLst>
            </p:cNvPr>
            <p:cNvCxnSpPr/>
            <p:nvPr/>
          </p:nvCxnSpPr>
          <p:spPr>
            <a:xfrm>
              <a:off x="4846771" y="2841804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EC5562E-21F5-4F8C-A59D-A42AEFCFE1BB}"/>
                </a:ext>
              </a:extLst>
            </p:cNvPr>
            <p:cNvCxnSpPr/>
            <p:nvPr/>
          </p:nvCxnSpPr>
          <p:spPr>
            <a:xfrm>
              <a:off x="5264449" y="4400764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BC9391A-DC00-494A-A428-B11B8A090901}"/>
                </a:ext>
              </a:extLst>
            </p:cNvPr>
            <p:cNvGrpSpPr/>
            <p:nvPr/>
          </p:nvGrpSpPr>
          <p:grpSpPr>
            <a:xfrm>
              <a:off x="6141579" y="530059"/>
              <a:ext cx="604528" cy="4843653"/>
              <a:chOff x="3177410" y="1227119"/>
              <a:chExt cx="558446" cy="4474430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7BBCB2B-3EAF-4A71-854C-10A2F936D058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7674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078EE8B4-3C06-42A3-8232-75ED1E2E3F76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58446" cy="4474430"/>
                <a:chOff x="3219450" y="1333500"/>
                <a:chExt cx="558446" cy="4474430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B9436FA-F97F-4404-A2FE-2C8A8E7C00BB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58446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1790206-9719-49AE-87EE-48440E7733E9}"/>
                    </a:ext>
                  </a:extLst>
                </p:cNvPr>
                <p:cNvSpPr txBox="1"/>
                <p:nvPr/>
              </p:nvSpPr>
              <p:spPr>
                <a:xfrm>
                  <a:off x="3340934" y="1921520"/>
                  <a:ext cx="292068" cy="31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8130F06-FFB2-4A97-9F6C-42AD18AC59FD}"/>
                    </a:ext>
                  </a:extLst>
                </p:cNvPr>
                <p:cNvSpPr txBox="1"/>
                <p:nvPr/>
              </p:nvSpPr>
              <p:spPr>
                <a:xfrm>
                  <a:off x="3340934" y="221922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FF9F936-5282-4A7E-B3A9-6E4599F958AC}"/>
                    </a:ext>
                  </a:extLst>
                </p:cNvPr>
                <p:cNvSpPr txBox="1"/>
                <p:nvPr/>
              </p:nvSpPr>
              <p:spPr>
                <a:xfrm>
                  <a:off x="3340934" y="251693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BC21D68-1F9B-4FB3-8070-62DBA8857E81}"/>
                    </a:ext>
                  </a:extLst>
                </p:cNvPr>
                <p:cNvSpPr txBox="1"/>
                <p:nvPr/>
              </p:nvSpPr>
              <p:spPr>
                <a:xfrm>
                  <a:off x="3340934" y="2814639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AF4E7193-6FF8-4E5E-9D9D-2C187BE0191F}"/>
                    </a:ext>
                  </a:extLst>
                </p:cNvPr>
                <p:cNvSpPr txBox="1"/>
                <p:nvPr/>
              </p:nvSpPr>
              <p:spPr>
                <a:xfrm>
                  <a:off x="3340934" y="3112344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0F742E64-68A7-4B05-9B03-953804BAE6FE}"/>
                    </a:ext>
                  </a:extLst>
                </p:cNvPr>
                <p:cNvSpPr txBox="1"/>
                <p:nvPr/>
              </p:nvSpPr>
              <p:spPr>
                <a:xfrm>
                  <a:off x="3340934" y="3410050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16C83F2F-354A-483B-965F-D39C7EE984B2}"/>
                    </a:ext>
                  </a:extLst>
                </p:cNvPr>
                <p:cNvSpPr txBox="1"/>
                <p:nvPr/>
              </p:nvSpPr>
              <p:spPr>
                <a:xfrm>
                  <a:off x="3340934" y="370775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A1EF642-A71D-468F-B176-1904FD3CEA36}"/>
                    </a:ext>
                  </a:extLst>
                </p:cNvPr>
                <p:cNvSpPr txBox="1"/>
                <p:nvPr/>
              </p:nvSpPr>
              <p:spPr>
                <a:xfrm>
                  <a:off x="3340934" y="400546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B9F335F-834F-4573-BD50-09F566320880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BF53AC6-808F-4125-8E18-B4A405A13E10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CDAF9D96-92B0-47FF-BB71-18AAD49BE290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E8A9152-E842-40EF-9821-567EED8009E6}"/>
                    </a:ext>
                  </a:extLst>
                </p:cNvPr>
                <p:cNvSpPr txBox="1"/>
                <p:nvPr/>
              </p:nvSpPr>
              <p:spPr>
                <a:xfrm>
                  <a:off x="3287235" y="5196287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AF7CBB9-8B0E-43E2-A3D0-DDC5AE6F18EE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5FC3FD2-97D4-4114-B4E4-3949803508AF}"/>
                </a:ext>
              </a:extLst>
            </p:cNvPr>
            <p:cNvSpPr txBox="1"/>
            <p:nvPr/>
          </p:nvSpPr>
          <p:spPr>
            <a:xfrm>
              <a:off x="7232006" y="525136"/>
              <a:ext cx="604529" cy="33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A980AAC-54D1-4799-9D8C-97E57F3B4898}"/>
                </a:ext>
              </a:extLst>
            </p:cNvPr>
            <p:cNvSpPr/>
            <p:nvPr/>
          </p:nvSpPr>
          <p:spPr>
            <a:xfrm>
              <a:off x="6821970" y="825562"/>
              <a:ext cx="96417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9D2D5AD-6186-4DD4-83D1-DCF8F7467F46}"/>
                </a:ext>
              </a:extLst>
            </p:cNvPr>
            <p:cNvSpPr/>
            <p:nvPr/>
          </p:nvSpPr>
          <p:spPr>
            <a:xfrm>
              <a:off x="6821970" y="1149277"/>
              <a:ext cx="88941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48BB4D1-A8DE-4FB6-8D40-EC466B1E899D}"/>
                </a:ext>
              </a:extLst>
            </p:cNvPr>
            <p:cNvSpPr/>
            <p:nvPr/>
          </p:nvSpPr>
          <p:spPr>
            <a:xfrm>
              <a:off x="6821970" y="1472991"/>
              <a:ext cx="122077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53BB064-2D74-4256-9808-48E2F23BA433}"/>
                </a:ext>
              </a:extLst>
            </p:cNvPr>
            <p:cNvSpPr/>
            <p:nvPr/>
          </p:nvSpPr>
          <p:spPr>
            <a:xfrm>
              <a:off x="6821970" y="1780209"/>
              <a:ext cx="187541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4182304-8252-468A-A721-2E0BA0CD63B9}"/>
                </a:ext>
              </a:extLst>
            </p:cNvPr>
            <p:cNvSpPr/>
            <p:nvPr/>
          </p:nvSpPr>
          <p:spPr>
            <a:xfrm>
              <a:off x="6821970" y="2103925"/>
              <a:ext cx="167740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6A731DA-2918-455B-A844-EF784ED43A1F}"/>
                </a:ext>
              </a:extLst>
            </p:cNvPr>
            <p:cNvSpPr/>
            <p:nvPr/>
          </p:nvSpPr>
          <p:spPr>
            <a:xfrm>
              <a:off x="6821970" y="2444136"/>
              <a:ext cx="163699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A219C24-8496-483B-B0CE-1D81B5CA7873}"/>
                </a:ext>
              </a:extLst>
            </p:cNvPr>
            <p:cNvSpPr/>
            <p:nvPr/>
          </p:nvSpPr>
          <p:spPr>
            <a:xfrm>
              <a:off x="6821970" y="2767851"/>
              <a:ext cx="1570322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9148800-E198-4880-A5ED-C3D7E30CF1A3}"/>
                </a:ext>
              </a:extLst>
            </p:cNvPr>
            <p:cNvSpPr/>
            <p:nvPr/>
          </p:nvSpPr>
          <p:spPr>
            <a:xfrm>
              <a:off x="6821970" y="3091568"/>
              <a:ext cx="1540015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9FCFAB8-31DE-4951-8245-57284CC714C3}"/>
                </a:ext>
              </a:extLst>
            </p:cNvPr>
            <p:cNvSpPr/>
            <p:nvPr/>
          </p:nvSpPr>
          <p:spPr>
            <a:xfrm>
              <a:off x="6821970" y="3415283"/>
              <a:ext cx="186127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00E13D0-3DEA-4A20-9F00-A2272934C665}"/>
                </a:ext>
              </a:extLst>
            </p:cNvPr>
            <p:cNvSpPr/>
            <p:nvPr/>
          </p:nvSpPr>
          <p:spPr>
            <a:xfrm>
              <a:off x="6821970" y="3739000"/>
              <a:ext cx="139858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FA2B0AD-75A6-478C-B6E2-BEC5B1771EA4}"/>
                </a:ext>
              </a:extLst>
            </p:cNvPr>
            <p:cNvSpPr/>
            <p:nvPr/>
          </p:nvSpPr>
          <p:spPr>
            <a:xfrm>
              <a:off x="6821970" y="4054467"/>
              <a:ext cx="1602650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B9F084E-CE33-45F2-A8D0-80A6824C1991}"/>
                </a:ext>
              </a:extLst>
            </p:cNvPr>
            <p:cNvSpPr/>
            <p:nvPr/>
          </p:nvSpPr>
          <p:spPr>
            <a:xfrm>
              <a:off x="6821970" y="4378179"/>
              <a:ext cx="180267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C68439-01B4-4A0D-BA36-4F0E16418F0C}"/>
                </a:ext>
              </a:extLst>
            </p:cNvPr>
            <p:cNvSpPr/>
            <p:nvPr/>
          </p:nvSpPr>
          <p:spPr>
            <a:xfrm>
              <a:off x="6821970" y="4701895"/>
              <a:ext cx="1550117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8958AB-FB5A-4F13-BECB-5A5304BA7AEF}"/>
                </a:ext>
              </a:extLst>
            </p:cNvPr>
            <p:cNvSpPr/>
            <p:nvPr/>
          </p:nvSpPr>
          <p:spPr>
            <a:xfrm>
              <a:off x="6821970" y="5017366"/>
              <a:ext cx="1903703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D26B2C2-BDF8-46DA-8E65-C061EABC8F32}"/>
                </a:ext>
              </a:extLst>
            </p:cNvPr>
            <p:cNvGrpSpPr/>
            <p:nvPr/>
          </p:nvGrpSpPr>
          <p:grpSpPr>
            <a:xfrm>
              <a:off x="8453105" y="516887"/>
              <a:ext cx="604528" cy="4871053"/>
              <a:chOff x="5417511" y="1214950"/>
              <a:chExt cx="558446" cy="449973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1CDEC5D-FF44-4A26-94D3-0FB500E33E36}"/>
                  </a:ext>
                </a:extLst>
              </p:cNvPr>
              <p:cNvSpPr txBox="1"/>
              <p:nvPr/>
            </p:nvSpPr>
            <p:spPr>
              <a:xfrm>
                <a:off x="5417511" y="1214950"/>
                <a:ext cx="558446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B739DC5-DD81-4EB7-8A87-1179AF754730}"/>
                  </a:ext>
                </a:extLst>
              </p:cNvPr>
              <p:cNvSpPr txBox="1"/>
              <p:nvPr/>
            </p:nvSpPr>
            <p:spPr>
              <a:xfrm>
                <a:off x="5467146" y="5400744"/>
                <a:ext cx="420329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D02DACB-9E08-4C9D-A48F-4999127A94C1}"/>
                  </a:ext>
                </a:extLst>
              </p:cNvPr>
              <p:cNvSpPr txBox="1"/>
              <p:nvPr/>
            </p:nvSpPr>
            <p:spPr>
              <a:xfrm>
                <a:off x="5470596" y="5101754"/>
                <a:ext cx="420329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D2D8E8-A718-4815-98C5-83A129F3C63D}"/>
                  </a:ext>
                </a:extLst>
              </p:cNvPr>
              <p:cNvSpPr txBox="1"/>
              <p:nvPr/>
            </p:nvSpPr>
            <p:spPr>
              <a:xfrm>
                <a:off x="5432495" y="480276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9048BC4-98BE-4D0F-A778-7BBF2B7F5C7E}"/>
                  </a:ext>
                </a:extLst>
              </p:cNvPr>
              <p:cNvSpPr txBox="1"/>
              <p:nvPr/>
            </p:nvSpPr>
            <p:spPr>
              <a:xfrm>
                <a:off x="5432490" y="4503764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AFD1C8B-77CE-46AD-8230-A30E56ADC2A5}"/>
                  </a:ext>
                </a:extLst>
              </p:cNvPr>
              <p:cNvSpPr txBox="1"/>
              <p:nvPr/>
            </p:nvSpPr>
            <p:spPr>
              <a:xfrm>
                <a:off x="5432495" y="420477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F76A19-CA3F-4413-940C-85F7759CEFC4}"/>
                  </a:ext>
                </a:extLst>
              </p:cNvPr>
              <p:cNvSpPr txBox="1"/>
              <p:nvPr/>
            </p:nvSpPr>
            <p:spPr>
              <a:xfrm>
                <a:off x="5435945" y="3905776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2F4C2FB-1F0A-45AE-8C2E-822EB25E9108}"/>
                  </a:ext>
                </a:extLst>
              </p:cNvPr>
              <p:cNvSpPr txBox="1"/>
              <p:nvPr/>
            </p:nvSpPr>
            <p:spPr>
              <a:xfrm>
                <a:off x="5435945" y="3606782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A1AC7BD-B7B3-49D4-B5A1-155857B8B3C1}"/>
                  </a:ext>
                </a:extLst>
              </p:cNvPr>
              <p:cNvSpPr txBox="1"/>
              <p:nvPr/>
            </p:nvSpPr>
            <p:spPr>
              <a:xfrm>
                <a:off x="5435945" y="3307786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77BF82B-ECA4-4333-8780-5F590F2CF680}"/>
                  </a:ext>
                </a:extLst>
              </p:cNvPr>
              <p:cNvSpPr txBox="1"/>
              <p:nvPr/>
            </p:nvSpPr>
            <p:spPr>
              <a:xfrm>
                <a:off x="5435945" y="3008792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C40F838-2F46-4077-A07F-53BF36956733}"/>
                  </a:ext>
                </a:extLst>
              </p:cNvPr>
              <p:cNvSpPr txBox="1"/>
              <p:nvPr/>
            </p:nvSpPr>
            <p:spPr>
              <a:xfrm>
                <a:off x="5435945" y="2709797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CE5032A-CC0F-4E91-A756-3FC3A934E75E}"/>
                  </a:ext>
                </a:extLst>
              </p:cNvPr>
              <p:cNvSpPr txBox="1"/>
              <p:nvPr/>
            </p:nvSpPr>
            <p:spPr>
              <a:xfrm>
                <a:off x="5435945" y="241080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1948AB4-57A8-49E6-997D-0DDEE96409DC}"/>
                  </a:ext>
                </a:extLst>
              </p:cNvPr>
              <p:cNvSpPr txBox="1"/>
              <p:nvPr/>
            </p:nvSpPr>
            <p:spPr>
              <a:xfrm>
                <a:off x="5435945" y="211181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615430-EE54-4F17-8E6E-039890DD7983}"/>
                  </a:ext>
                </a:extLst>
              </p:cNvPr>
              <p:cNvSpPr txBox="1"/>
              <p:nvPr/>
            </p:nvSpPr>
            <p:spPr>
              <a:xfrm>
                <a:off x="5435943" y="151382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B2A8E94-A0C7-4A87-AB51-52A5C245AFEF}"/>
                  </a:ext>
                </a:extLst>
              </p:cNvPr>
              <p:cNvSpPr txBox="1"/>
              <p:nvPr/>
            </p:nvSpPr>
            <p:spPr>
              <a:xfrm>
                <a:off x="5435945" y="1812816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D390038-D60D-4590-A75D-5BC3FB4299B5}"/>
                </a:ext>
              </a:extLst>
            </p:cNvPr>
            <p:cNvSpPr/>
            <p:nvPr/>
          </p:nvSpPr>
          <p:spPr>
            <a:xfrm>
              <a:off x="6141579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1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413358A-F245-4B2E-8197-11C34E639965}"/>
                </a:ext>
              </a:extLst>
            </p:cNvPr>
            <p:cNvSpPr txBox="1"/>
            <p:nvPr/>
          </p:nvSpPr>
          <p:spPr>
            <a:xfrm>
              <a:off x="7066109" y="112183"/>
              <a:ext cx="883357" cy="37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16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316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0.8</a:t>
              </a:r>
              <a:endParaRPr lang="zh-CN" altLang="en-US" sz="1316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680B45-31D5-4C1A-932C-09A16A58A8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8752" y="840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18F1819-B6EC-4871-99D2-DBD0F974CD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7218" y="1487755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26AC-FCAF-4ADA-9ECF-92EBA59921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72407" y="2133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54626C8-479F-4156-99EC-203AE36D91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72407" y="2476039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45AB57-2BA5-450D-8183-9AE02688AB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9872" y="3429760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E40C7A7-E886-4F91-9B85-E6D912F63064}"/>
                </a:ext>
              </a:extLst>
            </p:cNvPr>
            <p:cNvGrpSpPr/>
            <p:nvPr/>
          </p:nvGrpSpPr>
          <p:grpSpPr>
            <a:xfrm>
              <a:off x="9212448" y="530059"/>
              <a:ext cx="604528" cy="4843653"/>
              <a:chOff x="3177410" y="1227119"/>
              <a:chExt cx="558446" cy="447443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2220292-2809-466F-B395-B6F1690FEC21}"/>
                  </a:ext>
                </a:extLst>
              </p:cNvPr>
              <p:cNvSpPr txBox="1"/>
              <p:nvPr/>
            </p:nvSpPr>
            <p:spPr>
              <a:xfrm>
                <a:off x="3306463" y="1517433"/>
                <a:ext cx="317674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12D5E88-666F-437B-99B1-395BA1F088AE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58446" cy="4474430"/>
                <a:chOff x="3219450" y="1333500"/>
                <a:chExt cx="558446" cy="4474430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D82D11A-C86A-450A-B97C-36A014350669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58446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86DE7CF-512F-4F3D-B5AE-4B7E13AEF82E}"/>
                    </a:ext>
                  </a:extLst>
                </p:cNvPr>
                <p:cNvSpPr txBox="1"/>
                <p:nvPr/>
              </p:nvSpPr>
              <p:spPr>
                <a:xfrm>
                  <a:off x="3340934" y="1921520"/>
                  <a:ext cx="292068" cy="31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2C6C82B-769A-4AFE-AA49-EBF203F352B1}"/>
                    </a:ext>
                  </a:extLst>
                </p:cNvPr>
                <p:cNvSpPr txBox="1"/>
                <p:nvPr/>
              </p:nvSpPr>
              <p:spPr>
                <a:xfrm>
                  <a:off x="3340934" y="221922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31D678D-04C8-455F-9103-68099CDD35CE}"/>
                    </a:ext>
                  </a:extLst>
                </p:cNvPr>
                <p:cNvSpPr txBox="1"/>
                <p:nvPr/>
              </p:nvSpPr>
              <p:spPr>
                <a:xfrm>
                  <a:off x="3340934" y="251693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3FEDBC7-0367-4670-822E-3E4BA3AC29C2}"/>
                    </a:ext>
                  </a:extLst>
                </p:cNvPr>
                <p:cNvSpPr txBox="1"/>
                <p:nvPr/>
              </p:nvSpPr>
              <p:spPr>
                <a:xfrm>
                  <a:off x="3340934" y="2814639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0933737C-897C-42A3-AFF0-B75607A0C9D4}"/>
                    </a:ext>
                  </a:extLst>
                </p:cNvPr>
                <p:cNvSpPr txBox="1"/>
                <p:nvPr/>
              </p:nvSpPr>
              <p:spPr>
                <a:xfrm>
                  <a:off x="3340934" y="3112344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4CFAD9-02B7-4946-890A-9965F323F804}"/>
                    </a:ext>
                  </a:extLst>
                </p:cNvPr>
                <p:cNvSpPr txBox="1"/>
                <p:nvPr/>
              </p:nvSpPr>
              <p:spPr>
                <a:xfrm>
                  <a:off x="3340934" y="3410050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C5BD03A-0C38-4A1A-B593-F1B06B876C02}"/>
                    </a:ext>
                  </a:extLst>
                </p:cNvPr>
                <p:cNvSpPr txBox="1"/>
                <p:nvPr/>
              </p:nvSpPr>
              <p:spPr>
                <a:xfrm>
                  <a:off x="3340934" y="3707757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85B52C7-9A31-47A8-91CD-5B123A4A8E32}"/>
                    </a:ext>
                  </a:extLst>
                </p:cNvPr>
                <p:cNvSpPr txBox="1"/>
                <p:nvPr/>
              </p:nvSpPr>
              <p:spPr>
                <a:xfrm>
                  <a:off x="3340934" y="4005462"/>
                  <a:ext cx="317674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FDFCD50-8351-44D7-991A-38A2CBC2FE4F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250479-2324-47A6-B19A-6E638BBFB2DC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FD5E426-F2E0-4D6E-8AAD-895F30EBD5D9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468C060-6D49-4C7D-B034-A8371A362923}"/>
                    </a:ext>
                  </a:extLst>
                </p:cNvPr>
                <p:cNvSpPr txBox="1"/>
                <p:nvPr/>
              </p:nvSpPr>
              <p:spPr>
                <a:xfrm>
                  <a:off x="3287235" y="5196287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848B0DC-EE8C-476B-B05E-4FDFD8A7F808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20329" cy="31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E2B4C25-A256-41F6-B985-FD5F576F7979}"/>
                </a:ext>
              </a:extLst>
            </p:cNvPr>
            <p:cNvSpPr txBox="1"/>
            <p:nvPr/>
          </p:nvSpPr>
          <p:spPr>
            <a:xfrm>
              <a:off x="10302874" y="525136"/>
              <a:ext cx="604529" cy="33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C8C2861-6100-428F-9628-B4065BA7E41D}"/>
                </a:ext>
              </a:extLst>
            </p:cNvPr>
            <p:cNvSpPr/>
            <p:nvPr/>
          </p:nvSpPr>
          <p:spPr>
            <a:xfrm>
              <a:off x="9903286" y="825562"/>
              <a:ext cx="96417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8565D7-583E-46C5-8614-DAAAFE1B0B39}"/>
                </a:ext>
              </a:extLst>
            </p:cNvPr>
            <p:cNvSpPr/>
            <p:nvPr/>
          </p:nvSpPr>
          <p:spPr>
            <a:xfrm>
              <a:off x="9903286" y="1149277"/>
              <a:ext cx="88941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F9221EE-5926-4F4E-B3BA-625BE9AD78B4}"/>
                </a:ext>
              </a:extLst>
            </p:cNvPr>
            <p:cNvSpPr/>
            <p:nvPr/>
          </p:nvSpPr>
          <p:spPr>
            <a:xfrm>
              <a:off x="9903286" y="1472991"/>
              <a:ext cx="1875416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E761A90-4309-472F-A331-89A163B8D159}"/>
                </a:ext>
              </a:extLst>
            </p:cNvPr>
            <p:cNvSpPr/>
            <p:nvPr/>
          </p:nvSpPr>
          <p:spPr>
            <a:xfrm>
              <a:off x="9903286" y="1780209"/>
              <a:ext cx="1570322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B155D44-627B-49C9-B5B2-A8661A25C5DB}"/>
                </a:ext>
              </a:extLst>
            </p:cNvPr>
            <p:cNvSpPr/>
            <p:nvPr/>
          </p:nvSpPr>
          <p:spPr>
            <a:xfrm>
              <a:off x="9903286" y="2103925"/>
              <a:ext cx="122077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DE846F5-ED6C-4FC6-B6C1-7B6B8ACCF196}"/>
                </a:ext>
              </a:extLst>
            </p:cNvPr>
            <p:cNvSpPr/>
            <p:nvPr/>
          </p:nvSpPr>
          <p:spPr>
            <a:xfrm>
              <a:off x="9903286" y="2444139"/>
              <a:ext cx="139858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B40DD4-C0A4-40C6-8055-E9010277F8EE}"/>
                </a:ext>
              </a:extLst>
            </p:cNvPr>
            <p:cNvSpPr/>
            <p:nvPr/>
          </p:nvSpPr>
          <p:spPr>
            <a:xfrm>
              <a:off x="9903286" y="2767853"/>
              <a:ext cx="1540015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7B237B8-A449-491B-95DF-D8D3FFE80803}"/>
                </a:ext>
              </a:extLst>
            </p:cNvPr>
            <p:cNvSpPr/>
            <p:nvPr/>
          </p:nvSpPr>
          <p:spPr>
            <a:xfrm>
              <a:off x="9903286" y="3091568"/>
              <a:ext cx="1602650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F3E3FAF-5B18-438B-92D5-8C19386DA95F}"/>
                </a:ext>
              </a:extLst>
            </p:cNvPr>
            <p:cNvSpPr/>
            <p:nvPr/>
          </p:nvSpPr>
          <p:spPr>
            <a:xfrm>
              <a:off x="9903286" y="3415283"/>
              <a:ext cx="180267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6AE21F-7821-4C5B-9077-FB77F9C58A43}"/>
                </a:ext>
              </a:extLst>
            </p:cNvPr>
            <p:cNvSpPr/>
            <p:nvPr/>
          </p:nvSpPr>
          <p:spPr>
            <a:xfrm>
              <a:off x="9903286" y="3739000"/>
              <a:ext cx="1861271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01F890A-C288-4D9B-8CD0-CDFFFBE9CCBA}"/>
                </a:ext>
              </a:extLst>
            </p:cNvPr>
            <p:cNvSpPr/>
            <p:nvPr/>
          </p:nvSpPr>
          <p:spPr>
            <a:xfrm>
              <a:off x="9903286" y="4054467"/>
              <a:ext cx="1636998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E9B1ADE-2142-4427-9287-0A8B265FA9C6}"/>
                </a:ext>
              </a:extLst>
            </p:cNvPr>
            <p:cNvSpPr/>
            <p:nvPr/>
          </p:nvSpPr>
          <p:spPr>
            <a:xfrm>
              <a:off x="9903286" y="4378179"/>
              <a:ext cx="1550117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9280B-AB04-4B81-9CB9-E17C23217C52}"/>
                </a:ext>
              </a:extLst>
            </p:cNvPr>
            <p:cNvSpPr/>
            <p:nvPr/>
          </p:nvSpPr>
          <p:spPr>
            <a:xfrm>
              <a:off x="9903286" y="4701895"/>
              <a:ext cx="1903703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5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E5A815F-21BE-4ED1-AF53-0592FB76EC38}"/>
                </a:ext>
              </a:extLst>
            </p:cNvPr>
            <p:cNvSpPr/>
            <p:nvPr/>
          </p:nvSpPr>
          <p:spPr>
            <a:xfrm>
              <a:off x="9903286" y="5017366"/>
              <a:ext cx="1677409" cy="339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52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52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95876E0-F7A7-429E-8456-E696A7FD01F3}"/>
                </a:ext>
              </a:extLst>
            </p:cNvPr>
            <p:cNvGrpSpPr/>
            <p:nvPr/>
          </p:nvGrpSpPr>
          <p:grpSpPr>
            <a:xfrm>
              <a:off x="11523984" y="516887"/>
              <a:ext cx="604528" cy="4871053"/>
              <a:chOff x="5417512" y="1214951"/>
              <a:chExt cx="558445" cy="4499741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2FB48DA-E184-4C8E-8E95-78B3FD6A6654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5844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378E02E-C043-430F-9864-20F48729D7EB}"/>
                  </a:ext>
                </a:extLst>
              </p:cNvPr>
              <p:cNvSpPr txBox="1"/>
              <p:nvPr/>
            </p:nvSpPr>
            <p:spPr>
              <a:xfrm>
                <a:off x="5486199" y="5400751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232FD3-4875-4B0C-BE61-2348C37885F3}"/>
                  </a:ext>
                </a:extLst>
              </p:cNvPr>
              <p:cNvSpPr txBox="1"/>
              <p:nvPr/>
            </p:nvSpPr>
            <p:spPr>
              <a:xfrm>
                <a:off x="5489647" y="5101759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BB1D46-73F5-4D35-8DEE-4B020E0D7881}"/>
                  </a:ext>
                </a:extLst>
              </p:cNvPr>
              <p:cNvSpPr txBox="1"/>
              <p:nvPr/>
            </p:nvSpPr>
            <p:spPr>
              <a:xfrm>
                <a:off x="5489647" y="4802766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DDD44B-5269-4EA5-A55A-CFA706608379}"/>
                  </a:ext>
                </a:extLst>
              </p:cNvPr>
              <p:cNvSpPr txBox="1"/>
              <p:nvPr/>
            </p:nvSpPr>
            <p:spPr>
              <a:xfrm>
                <a:off x="5489647" y="4503770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2FE1A8D-419F-47F5-8795-FECB4936CF8F}"/>
                  </a:ext>
                </a:extLst>
              </p:cNvPr>
              <p:cNvSpPr txBox="1"/>
              <p:nvPr/>
            </p:nvSpPr>
            <p:spPr>
              <a:xfrm>
                <a:off x="5489647" y="4204776"/>
                <a:ext cx="420328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531F0F-FCC8-4E42-95D9-623B673FD5BE}"/>
                  </a:ext>
                </a:extLst>
              </p:cNvPr>
              <p:cNvSpPr txBox="1"/>
              <p:nvPr/>
            </p:nvSpPr>
            <p:spPr>
              <a:xfrm>
                <a:off x="5435946" y="390578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FE640D4-2C9A-4CA4-8544-52F7A7439F22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CB3AF26-0274-458C-9C2E-7E307910DD10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00ED0B1-DF39-4A42-B698-7ACF93C870BE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D5FAC2D-5491-4DC8-82C0-9D468D1B2D26}"/>
                  </a:ext>
                </a:extLst>
              </p:cNvPr>
              <p:cNvSpPr txBox="1"/>
              <p:nvPr/>
            </p:nvSpPr>
            <p:spPr>
              <a:xfrm>
                <a:off x="5435946" y="2709800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EB8221-F442-4B26-AA7E-07395D46C37F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0702471-2894-440E-A465-847AC8A570D5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C56453B-CC14-470C-A80C-5847E8E2CBB1}"/>
                  </a:ext>
                </a:extLst>
              </p:cNvPr>
              <p:cNvSpPr txBox="1"/>
              <p:nvPr/>
            </p:nvSpPr>
            <p:spPr>
              <a:xfrm>
                <a:off x="5435946" y="1513821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300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36F1BA4-DCC8-4F39-B96A-DE661A65EB5B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22985" cy="3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5F2595-5E32-498E-810D-D085B7A474C1}"/>
                </a:ext>
              </a:extLst>
            </p:cNvPr>
            <p:cNvSpPr/>
            <p:nvPr/>
          </p:nvSpPr>
          <p:spPr>
            <a:xfrm>
              <a:off x="9212448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1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A4E40F-C47B-4E17-B418-DDDD42FE9A8D}"/>
                </a:ext>
              </a:extLst>
            </p:cNvPr>
            <p:cNvSpPr txBox="1"/>
            <p:nvPr/>
          </p:nvSpPr>
          <p:spPr>
            <a:xfrm>
              <a:off x="10136980" y="112183"/>
              <a:ext cx="883357" cy="371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16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316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0.9</a:t>
              </a:r>
              <a:endParaRPr lang="zh-CN" altLang="en-US" sz="1316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B5293D1-F707-4C80-809B-5C42699A0D3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21213" y="840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DCA4045-535C-45F4-B6E1-6086270AFCD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56211" y="4077096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26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D6BC3A-7715-4DDD-BB89-FC1506572D99}"/>
              </a:ext>
            </a:extLst>
          </p:cNvPr>
          <p:cNvSpPr/>
          <p:nvPr/>
        </p:nvSpPr>
        <p:spPr>
          <a:xfrm>
            <a:off x="-1423312" y="-1764450"/>
            <a:ext cx="9143979" cy="4949434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8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8C8F2-F414-4667-94B3-571FBD9C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12510" y="-760975"/>
            <a:ext cx="877176" cy="5296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7FA167-0EAA-471C-857E-E79DD254B94F}"/>
              </a:ext>
            </a:extLst>
          </p:cNvPr>
          <p:cNvSpPr txBox="1"/>
          <p:nvPr/>
        </p:nvSpPr>
        <p:spPr>
          <a:xfrm>
            <a:off x="-1165018" y="-292790"/>
            <a:ext cx="1313868" cy="56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58" dirty="0"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GitHub</a:t>
            </a:r>
          </a:p>
          <a:p>
            <a:pPr algn="ctr"/>
            <a:r>
              <a:rPr lang="en-US" altLang="zh-CN" sz="1458"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SourceForge</a:t>
            </a:r>
            <a:endParaRPr lang="zh-CN" altLang="en-US" sz="1458" dirty="0"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5D66BE4-4CF1-4E3B-8A41-29F9F5BF0688}"/>
              </a:ext>
            </a:extLst>
          </p:cNvPr>
          <p:cNvGrpSpPr/>
          <p:nvPr/>
        </p:nvGrpSpPr>
        <p:grpSpPr>
          <a:xfrm>
            <a:off x="2527439" y="-567201"/>
            <a:ext cx="809965" cy="432608"/>
            <a:chOff x="4357530" y="1850307"/>
            <a:chExt cx="777664" cy="41535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19DBC1D-C121-4638-AA32-5E588AFB44BD}"/>
                </a:ext>
              </a:extLst>
            </p:cNvPr>
            <p:cNvSpPr/>
            <p:nvPr/>
          </p:nvSpPr>
          <p:spPr>
            <a:xfrm>
              <a:off x="4357530" y="1850307"/>
              <a:ext cx="768283" cy="1249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CE54CE4-DBFB-4A12-9637-E3E251369F28}"/>
                </a:ext>
              </a:extLst>
            </p:cNvPr>
            <p:cNvSpPr/>
            <p:nvPr/>
          </p:nvSpPr>
          <p:spPr>
            <a:xfrm>
              <a:off x="4357530" y="2086320"/>
              <a:ext cx="768283" cy="1249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1C0368-A2D5-4F39-88C1-1D16451299E3}"/>
                </a:ext>
              </a:extLst>
            </p:cNvPr>
            <p:cNvSpPr/>
            <p:nvPr/>
          </p:nvSpPr>
          <p:spPr>
            <a:xfrm>
              <a:off x="4366911" y="2064255"/>
              <a:ext cx="768283" cy="79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DCE043-538F-4D9B-BF32-D63B6E5FE98B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>
              <a:off x="4357530" y="1912781"/>
              <a:ext cx="0" cy="236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1B064C-D5FA-4552-ACFF-475A867C084E}"/>
                </a:ext>
              </a:extLst>
            </p:cNvPr>
            <p:cNvCxnSpPr/>
            <p:nvPr/>
          </p:nvCxnSpPr>
          <p:spPr>
            <a:xfrm>
              <a:off x="5125813" y="1912781"/>
              <a:ext cx="0" cy="236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DF64F9-0737-4F58-84C1-7D702F3CFE13}"/>
                </a:ext>
              </a:extLst>
            </p:cNvPr>
            <p:cNvSpPr txBox="1"/>
            <p:nvPr/>
          </p:nvSpPr>
          <p:spPr>
            <a:xfrm>
              <a:off x="4388586" y="1950279"/>
              <a:ext cx="744239" cy="315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提交库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4F47BC4-0343-4364-9E82-810672B564C7}"/>
              </a:ext>
            </a:extLst>
          </p:cNvPr>
          <p:cNvCxnSpPr>
            <a:cxnSpLocks/>
          </p:cNvCxnSpPr>
          <p:nvPr/>
        </p:nvCxnSpPr>
        <p:spPr>
          <a:xfrm>
            <a:off x="3366843" y="-366882"/>
            <a:ext cx="239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009066-80E9-4D1E-A6C6-65B421648AF5}"/>
              </a:ext>
            </a:extLst>
          </p:cNvPr>
          <p:cNvCxnSpPr>
            <a:cxnSpLocks/>
          </p:cNvCxnSpPr>
          <p:nvPr/>
        </p:nvCxnSpPr>
        <p:spPr>
          <a:xfrm>
            <a:off x="-142501" y="-361798"/>
            <a:ext cx="496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7DE667-1133-4BA5-BDBA-3AEF6EED9689}"/>
              </a:ext>
            </a:extLst>
          </p:cNvPr>
          <p:cNvGrpSpPr/>
          <p:nvPr/>
        </p:nvGrpSpPr>
        <p:grpSpPr>
          <a:xfrm>
            <a:off x="6555820" y="-763297"/>
            <a:ext cx="1005207" cy="561196"/>
            <a:chOff x="2789324" y="4460757"/>
            <a:chExt cx="896907" cy="538816"/>
          </a:xfrm>
        </p:grpSpPr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EFB2EB05-FF00-4CEF-A6E5-47346437BAC5}"/>
                </a:ext>
              </a:extLst>
            </p:cNvPr>
            <p:cNvSpPr/>
            <p:nvPr/>
          </p:nvSpPr>
          <p:spPr>
            <a:xfrm>
              <a:off x="2830601" y="4468936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FEAEDEA-248B-43E6-BE98-9F394FAF60FC}"/>
                </a:ext>
              </a:extLst>
            </p:cNvPr>
            <p:cNvSpPr txBox="1"/>
            <p:nvPr/>
          </p:nvSpPr>
          <p:spPr>
            <a:xfrm>
              <a:off x="2789324" y="4460757"/>
              <a:ext cx="896907" cy="53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描述信息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0A1FB3-15EC-4319-8815-460504F5E8D9}"/>
              </a:ext>
            </a:extLst>
          </p:cNvPr>
          <p:cNvCxnSpPr>
            <a:cxnSpLocks/>
          </p:cNvCxnSpPr>
          <p:nvPr/>
        </p:nvCxnSpPr>
        <p:spPr>
          <a:xfrm flipH="1">
            <a:off x="6147748" y="-220548"/>
            <a:ext cx="2" cy="305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982FD1-A769-4179-93B0-E386490EA499}"/>
              </a:ext>
            </a:extLst>
          </p:cNvPr>
          <p:cNvCxnSpPr>
            <a:cxnSpLocks/>
          </p:cNvCxnSpPr>
          <p:nvPr/>
        </p:nvCxnSpPr>
        <p:spPr>
          <a:xfrm>
            <a:off x="7071162" y="-211063"/>
            <a:ext cx="0" cy="288194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EF2375B-5EDD-4622-AE2A-B5EAE0B0E6A0}"/>
              </a:ext>
            </a:extLst>
          </p:cNvPr>
          <p:cNvCxnSpPr>
            <a:cxnSpLocks/>
          </p:cNvCxnSpPr>
          <p:nvPr/>
        </p:nvCxnSpPr>
        <p:spPr>
          <a:xfrm flipV="1">
            <a:off x="6147747" y="76399"/>
            <a:ext cx="923414" cy="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57C297A-7B7B-44A2-8D75-FE067B770613}"/>
              </a:ext>
            </a:extLst>
          </p:cNvPr>
          <p:cNvCxnSpPr>
            <a:cxnSpLocks/>
          </p:cNvCxnSpPr>
          <p:nvPr/>
        </p:nvCxnSpPr>
        <p:spPr>
          <a:xfrm>
            <a:off x="6609457" y="85499"/>
            <a:ext cx="2683" cy="187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2C9A59B-C4A8-4766-A607-045BB6774285}"/>
              </a:ext>
            </a:extLst>
          </p:cNvPr>
          <p:cNvGrpSpPr/>
          <p:nvPr/>
        </p:nvGrpSpPr>
        <p:grpSpPr>
          <a:xfrm>
            <a:off x="3557039" y="-650824"/>
            <a:ext cx="775152" cy="587447"/>
            <a:chOff x="4964710" y="1295050"/>
            <a:chExt cx="744239" cy="56401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2A5FC1B-30D0-4060-B4B0-6CAE4AA03F05}"/>
                </a:ext>
              </a:extLst>
            </p:cNvPr>
            <p:cNvSpPr/>
            <p:nvPr/>
          </p:nvSpPr>
          <p:spPr>
            <a:xfrm>
              <a:off x="5022711" y="1295050"/>
              <a:ext cx="654200" cy="524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E88E28-E734-4590-9B1D-A8BC0C8228D0}"/>
                </a:ext>
              </a:extLst>
            </p:cNvPr>
            <p:cNvSpPr txBox="1"/>
            <p:nvPr/>
          </p:nvSpPr>
          <p:spPr>
            <a:xfrm>
              <a:off x="4964710" y="1320253"/>
              <a:ext cx="744239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</a:t>
              </a:r>
              <a:endParaRPr lang="en-US" altLang="zh-CN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预处理</a:t>
              </a:r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116303C1-FCE8-46F4-AC44-EF3677651AE2}"/>
              </a:ext>
            </a:extLst>
          </p:cNvPr>
          <p:cNvGrpSpPr/>
          <p:nvPr/>
        </p:nvGrpSpPr>
        <p:grpSpPr>
          <a:xfrm>
            <a:off x="6218473" y="1004418"/>
            <a:ext cx="775152" cy="574580"/>
            <a:chOff x="7760571" y="2906681"/>
            <a:chExt cx="744239" cy="551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515A2B-7743-4E5C-82C0-BD9416677F1B}"/>
                </a:ext>
              </a:extLst>
            </p:cNvPr>
            <p:cNvSpPr/>
            <p:nvPr/>
          </p:nvSpPr>
          <p:spPr>
            <a:xfrm>
              <a:off x="7788491" y="2906681"/>
              <a:ext cx="690490" cy="498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5E135A8-7EE4-451B-AC20-2938FC856C69}"/>
                </a:ext>
              </a:extLst>
            </p:cNvPr>
            <p:cNvSpPr txBox="1"/>
            <p:nvPr/>
          </p:nvSpPr>
          <p:spPr>
            <a:xfrm>
              <a:off x="7760571" y="2919530"/>
              <a:ext cx="744239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相似度</a:t>
              </a:r>
              <a:endParaRPr lang="en-US" altLang="zh-CN" sz="1458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计算</a:t>
              </a: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BB040B-F078-49AC-A9F2-8EF66DC3090B}"/>
              </a:ext>
            </a:extLst>
          </p:cNvPr>
          <p:cNvCxnSpPr>
            <a:cxnSpLocks/>
          </p:cNvCxnSpPr>
          <p:nvPr/>
        </p:nvCxnSpPr>
        <p:spPr>
          <a:xfrm>
            <a:off x="-1423312" y="763297"/>
            <a:ext cx="6839722" cy="0"/>
          </a:xfrm>
          <a:prstGeom prst="line">
            <a:avLst/>
          </a:prstGeom>
          <a:ln w="25400" cap="rnd">
            <a:solidFill>
              <a:srgbClr val="595959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B299A3F-6220-418E-9A08-6759067A3DF7}"/>
              </a:ext>
            </a:extLst>
          </p:cNvPr>
          <p:cNvCxnSpPr/>
          <p:nvPr/>
        </p:nvCxnSpPr>
        <p:spPr>
          <a:xfrm>
            <a:off x="5429371" y="-1775101"/>
            <a:ext cx="0" cy="4949434"/>
          </a:xfrm>
          <a:prstGeom prst="line">
            <a:avLst/>
          </a:prstGeom>
          <a:ln w="25400" cap="rnd">
            <a:solidFill>
              <a:srgbClr val="595959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5AF2C73-7EBD-4B87-8485-D47A778ABDED}"/>
              </a:ext>
            </a:extLst>
          </p:cNvPr>
          <p:cNvCxnSpPr>
            <a:cxnSpLocks/>
          </p:cNvCxnSpPr>
          <p:nvPr/>
        </p:nvCxnSpPr>
        <p:spPr>
          <a:xfrm>
            <a:off x="-148355" y="1790926"/>
            <a:ext cx="2624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3E577B86-6A5B-40E6-BA64-2496DB8DB0D9}"/>
              </a:ext>
            </a:extLst>
          </p:cNvPr>
          <p:cNvGrpSpPr/>
          <p:nvPr/>
        </p:nvGrpSpPr>
        <p:grpSpPr>
          <a:xfrm>
            <a:off x="45502" y="1550447"/>
            <a:ext cx="974343" cy="561516"/>
            <a:chOff x="1911194" y="3652368"/>
            <a:chExt cx="935486" cy="539121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7710515-1D89-447E-9A6D-CEAEACAEC766}"/>
                </a:ext>
              </a:extLst>
            </p:cNvPr>
            <p:cNvSpPr txBox="1"/>
            <p:nvPr/>
          </p:nvSpPr>
          <p:spPr>
            <a:xfrm>
              <a:off x="1911194" y="3652674"/>
              <a:ext cx="931017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传统影响</a:t>
              </a:r>
              <a:endParaRPr lang="en-US" altLang="zh-CN" sz="1458" b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分析</a:t>
              </a:r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方法</a:t>
              </a: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1DB28B37-82F7-4C29-B3A2-74727D45D2FB}"/>
                </a:ext>
              </a:extLst>
            </p:cNvPr>
            <p:cNvSpPr/>
            <p:nvPr/>
          </p:nvSpPr>
          <p:spPr>
            <a:xfrm>
              <a:off x="1918580" y="3652368"/>
              <a:ext cx="928100" cy="480571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606D9AC-1A43-45E8-8136-EC42F073610B}"/>
              </a:ext>
            </a:extLst>
          </p:cNvPr>
          <p:cNvCxnSpPr>
            <a:cxnSpLocks/>
          </p:cNvCxnSpPr>
          <p:nvPr/>
        </p:nvCxnSpPr>
        <p:spPr>
          <a:xfrm>
            <a:off x="962306" y="1824590"/>
            <a:ext cx="2624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9F4BFCE-AB73-43B0-8CB9-93C24749AA8A}"/>
              </a:ext>
            </a:extLst>
          </p:cNvPr>
          <p:cNvGrpSpPr/>
          <p:nvPr/>
        </p:nvGrpSpPr>
        <p:grpSpPr>
          <a:xfrm>
            <a:off x="1241235" y="1564999"/>
            <a:ext cx="778763" cy="561196"/>
            <a:chOff x="3207524" y="3666340"/>
            <a:chExt cx="747705" cy="53881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89C3206-4BFD-4654-8DE6-10BB95F0B849}"/>
                </a:ext>
              </a:extLst>
            </p:cNvPr>
            <p:cNvSpPr/>
            <p:nvPr/>
          </p:nvSpPr>
          <p:spPr>
            <a:xfrm>
              <a:off x="3207524" y="3668552"/>
              <a:ext cx="744086" cy="315384"/>
            </a:xfrm>
            <a:prstGeom prst="rect">
              <a:avLst/>
            </a:prstGeom>
            <a:noFill/>
            <a:ln w="19050" cap="rnd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F149850-DE5F-4934-B77D-98469934370A}"/>
                </a:ext>
              </a:extLst>
            </p:cNvPr>
            <p:cNvSpPr txBox="1"/>
            <p:nvPr/>
          </p:nvSpPr>
          <p:spPr>
            <a:xfrm>
              <a:off x="3210991" y="3666340"/>
              <a:ext cx="744238" cy="53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初始</a:t>
              </a:r>
              <a:endParaRPr lang="en-US" altLang="zh-CN" sz="1458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影响集</a:t>
              </a: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452F67E-3F67-4E7D-AA2B-F2891079F51A}"/>
              </a:ext>
            </a:extLst>
          </p:cNvPr>
          <p:cNvGrpSpPr/>
          <p:nvPr/>
        </p:nvGrpSpPr>
        <p:grpSpPr>
          <a:xfrm>
            <a:off x="6274071" y="1701898"/>
            <a:ext cx="663952" cy="561196"/>
            <a:chOff x="7821790" y="3599962"/>
            <a:chExt cx="637473" cy="53881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634BF24-0F1F-4772-9FFC-CF46FBEDF952}"/>
                </a:ext>
              </a:extLst>
            </p:cNvPr>
            <p:cNvSpPr/>
            <p:nvPr/>
          </p:nvSpPr>
          <p:spPr>
            <a:xfrm>
              <a:off x="7821790" y="3612331"/>
              <a:ext cx="637473" cy="47502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 u="sng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9E3993-40F3-49D2-B5DD-766214F997B7}"/>
                </a:ext>
              </a:extLst>
            </p:cNvPr>
            <p:cNvSpPr txBox="1"/>
            <p:nvPr/>
          </p:nvSpPr>
          <p:spPr>
            <a:xfrm>
              <a:off x="7861795" y="3599962"/>
              <a:ext cx="557462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相似</a:t>
              </a:r>
              <a:endParaRPr lang="en-US" altLang="zh-CN" sz="1458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2ED7EDA-D7F9-40C3-9345-B6DB0B747423}"/>
              </a:ext>
            </a:extLst>
          </p:cNvPr>
          <p:cNvGrpSpPr/>
          <p:nvPr/>
        </p:nvGrpSpPr>
        <p:grpSpPr>
          <a:xfrm>
            <a:off x="4277812" y="-359322"/>
            <a:ext cx="451483" cy="1640309"/>
            <a:chOff x="6962925" y="2734733"/>
            <a:chExt cx="433478" cy="1597491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E0BF7D8-F36D-4B26-A197-70F660D577E4}"/>
                </a:ext>
              </a:extLst>
            </p:cNvPr>
            <p:cNvCxnSpPr>
              <a:cxnSpLocks/>
            </p:cNvCxnSpPr>
            <p:nvPr/>
          </p:nvCxnSpPr>
          <p:spPr>
            <a:xfrm>
              <a:off x="7390292" y="2741096"/>
              <a:ext cx="6111" cy="1591128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FAE334C-00BB-4A5C-A2EF-EAC27929EECF}"/>
                </a:ext>
              </a:extLst>
            </p:cNvPr>
            <p:cNvCxnSpPr/>
            <p:nvPr/>
          </p:nvCxnSpPr>
          <p:spPr>
            <a:xfrm flipH="1">
              <a:off x="6962925" y="2734733"/>
              <a:ext cx="42320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866E8F-EF0C-45D4-AEB3-8F5E3AABC4FA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726113" y="1257651"/>
            <a:ext cx="1521437" cy="6427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7512C1F7-F1C7-41A9-8A0F-63DF34C594EA}"/>
              </a:ext>
            </a:extLst>
          </p:cNvPr>
          <p:cNvGrpSpPr/>
          <p:nvPr/>
        </p:nvGrpSpPr>
        <p:grpSpPr>
          <a:xfrm>
            <a:off x="4418386" y="1579841"/>
            <a:ext cx="775152" cy="561196"/>
            <a:chOff x="5673068" y="3436751"/>
            <a:chExt cx="744238" cy="53881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E34467-9774-497D-9F06-1964A7A99181}"/>
                </a:ext>
              </a:extLst>
            </p:cNvPr>
            <p:cNvSpPr/>
            <p:nvPr/>
          </p:nvSpPr>
          <p:spPr>
            <a:xfrm>
              <a:off x="5673144" y="3452632"/>
              <a:ext cx="744086" cy="315384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14F4B4C-8B64-4060-A958-F578E3AED8DC}"/>
                </a:ext>
              </a:extLst>
            </p:cNvPr>
            <p:cNvSpPr txBox="1"/>
            <p:nvPr/>
          </p:nvSpPr>
          <p:spPr>
            <a:xfrm>
              <a:off x="5673068" y="3436751"/>
              <a:ext cx="744238" cy="53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最终</a:t>
              </a:r>
              <a:endParaRPr lang="en-US" altLang="zh-CN" sz="1458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影响集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A4D5ADE-6FED-4717-8926-1477E94B28A3}"/>
              </a:ext>
            </a:extLst>
          </p:cNvPr>
          <p:cNvGrpSpPr/>
          <p:nvPr/>
        </p:nvGrpSpPr>
        <p:grpSpPr>
          <a:xfrm>
            <a:off x="-1449398" y="-1320152"/>
            <a:ext cx="1805341" cy="328484"/>
            <a:chOff x="5542931" y="834358"/>
            <a:chExt cx="1733343" cy="31538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9AB1F4E-98A1-404F-A099-22B421F4B6A5}"/>
                </a:ext>
              </a:extLst>
            </p:cNvPr>
            <p:cNvSpPr/>
            <p:nvPr/>
          </p:nvSpPr>
          <p:spPr>
            <a:xfrm>
              <a:off x="5586036" y="858646"/>
              <a:ext cx="1690238" cy="25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F0A31F8-E3D6-4BEF-B3A3-A18D5D78EFE7}"/>
                </a:ext>
              </a:extLst>
            </p:cNvPr>
            <p:cNvSpPr txBox="1"/>
            <p:nvPr/>
          </p:nvSpPr>
          <p:spPr>
            <a:xfrm>
              <a:off x="5542931" y="834358"/>
              <a:ext cx="1652587" cy="315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58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1.</a:t>
              </a:r>
              <a:r>
                <a:rPr lang="zh-CN" altLang="en-US" sz="1458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历史提交库构建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2A599C-9F1F-4098-9D3C-0E9E633F28EC}"/>
              </a:ext>
            </a:extLst>
          </p:cNvPr>
          <p:cNvGrpSpPr/>
          <p:nvPr/>
        </p:nvGrpSpPr>
        <p:grpSpPr>
          <a:xfrm>
            <a:off x="6264151" y="-1301460"/>
            <a:ext cx="1552287" cy="328484"/>
            <a:chOff x="9290549" y="1419136"/>
            <a:chExt cx="1490383" cy="31538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820DB9-0C96-4640-8496-20251219E382}"/>
                </a:ext>
              </a:extLst>
            </p:cNvPr>
            <p:cNvSpPr/>
            <p:nvPr/>
          </p:nvSpPr>
          <p:spPr>
            <a:xfrm>
              <a:off x="9290549" y="1427367"/>
              <a:ext cx="1384798" cy="2605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62EA084-C31E-4AD9-B232-7101BA77FECB}"/>
                </a:ext>
              </a:extLst>
            </p:cNvPr>
            <p:cNvSpPr txBox="1"/>
            <p:nvPr/>
          </p:nvSpPr>
          <p:spPr>
            <a:xfrm>
              <a:off x="9315121" y="1419136"/>
              <a:ext cx="1465811" cy="315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58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2.</a:t>
              </a:r>
              <a:r>
                <a:rPr lang="zh-CN" altLang="en-US" sz="1458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获取相似提交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EB5A58FF-9EBA-4698-BA1E-04BA66703E7E}"/>
              </a:ext>
            </a:extLst>
          </p:cNvPr>
          <p:cNvSpPr/>
          <p:nvPr/>
        </p:nvSpPr>
        <p:spPr>
          <a:xfrm>
            <a:off x="-1404477" y="2452920"/>
            <a:ext cx="1439779" cy="271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8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95EF005-EBEF-4A66-88B5-AFF8D9E64E0A}"/>
              </a:ext>
            </a:extLst>
          </p:cNvPr>
          <p:cNvSpPr txBox="1"/>
          <p:nvPr/>
        </p:nvSpPr>
        <p:spPr>
          <a:xfrm>
            <a:off x="-1440949" y="2444347"/>
            <a:ext cx="1526695" cy="328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sz="1458" b="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3.</a:t>
            </a:r>
            <a:r>
              <a:rPr lang="zh-CN" altLang="en-US" sz="1458" b="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辅助影响分析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D6F6C97-FF89-439C-A818-82E05A37AF73}"/>
              </a:ext>
            </a:extLst>
          </p:cNvPr>
          <p:cNvGrpSpPr/>
          <p:nvPr/>
        </p:nvGrpSpPr>
        <p:grpSpPr>
          <a:xfrm>
            <a:off x="-1070607" y="1532913"/>
            <a:ext cx="983962" cy="561196"/>
            <a:chOff x="2859487" y="3877298"/>
            <a:chExt cx="868659" cy="538815"/>
          </a:xfrm>
        </p:grpSpPr>
        <p:sp>
          <p:nvSpPr>
            <p:cNvPr id="80" name="平行四边形 79">
              <a:extLst>
                <a:ext uri="{FF2B5EF4-FFF2-40B4-BE49-F238E27FC236}">
                  <a16:creationId xmlns:a16="http://schemas.microsoft.com/office/drawing/2014/main" id="{FA039C63-8F34-4A8B-81C7-81D98319165E}"/>
                </a:ext>
              </a:extLst>
            </p:cNvPr>
            <p:cNvSpPr/>
            <p:nvPr/>
          </p:nvSpPr>
          <p:spPr>
            <a:xfrm>
              <a:off x="2881728" y="3879665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F2A2F5E-CB19-4978-AA4A-9AA9487088ED}"/>
                </a:ext>
              </a:extLst>
            </p:cNvPr>
            <p:cNvSpPr txBox="1"/>
            <p:nvPr/>
          </p:nvSpPr>
          <p:spPr>
            <a:xfrm>
              <a:off x="2859487" y="3877298"/>
              <a:ext cx="856058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代码片段</a:t>
              </a:r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66AB41E-F72B-4DCD-A8DD-9096C9C71505}"/>
              </a:ext>
            </a:extLst>
          </p:cNvPr>
          <p:cNvCxnSpPr>
            <a:cxnSpLocks/>
          </p:cNvCxnSpPr>
          <p:nvPr/>
        </p:nvCxnSpPr>
        <p:spPr>
          <a:xfrm>
            <a:off x="6609453" y="833472"/>
            <a:ext cx="0" cy="188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974DD1A-B8F3-4AF2-89F5-F0434A9B9A58}"/>
              </a:ext>
            </a:extLst>
          </p:cNvPr>
          <p:cNvCxnSpPr>
            <a:cxnSpLocks/>
          </p:cNvCxnSpPr>
          <p:nvPr/>
        </p:nvCxnSpPr>
        <p:spPr>
          <a:xfrm>
            <a:off x="6609453" y="1523740"/>
            <a:ext cx="0" cy="188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58B9B68-B441-4E67-9C70-42417E01D7BB}"/>
              </a:ext>
            </a:extLst>
          </p:cNvPr>
          <p:cNvCxnSpPr>
            <a:cxnSpLocks/>
          </p:cNvCxnSpPr>
          <p:nvPr/>
        </p:nvCxnSpPr>
        <p:spPr>
          <a:xfrm flipV="1">
            <a:off x="2016220" y="1809049"/>
            <a:ext cx="131234" cy="19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4F0C174-ABBE-432A-A4B3-8140315AC0C9}"/>
              </a:ext>
            </a:extLst>
          </p:cNvPr>
          <p:cNvCxnSpPr>
            <a:cxnSpLocks/>
          </p:cNvCxnSpPr>
          <p:nvPr/>
        </p:nvCxnSpPr>
        <p:spPr>
          <a:xfrm>
            <a:off x="4096024" y="1827134"/>
            <a:ext cx="298726" cy="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74CBDD1-6CD8-4C2D-9C9E-AF5D8EABF5E2}"/>
              </a:ext>
            </a:extLst>
          </p:cNvPr>
          <p:cNvGrpSpPr/>
          <p:nvPr/>
        </p:nvGrpSpPr>
        <p:grpSpPr>
          <a:xfrm>
            <a:off x="3606208" y="1971822"/>
            <a:ext cx="3003249" cy="625918"/>
            <a:chOff x="4716947" y="4140705"/>
            <a:chExt cx="1599543" cy="48440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973C11-EC99-42A5-9369-A3E242F14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947" y="4140705"/>
              <a:ext cx="0" cy="47888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E85BDD2-B3B9-4135-8AD4-7A373B21B7D3}"/>
                </a:ext>
              </a:extLst>
            </p:cNvPr>
            <p:cNvCxnSpPr>
              <a:cxnSpLocks/>
            </p:cNvCxnSpPr>
            <p:nvPr/>
          </p:nvCxnSpPr>
          <p:spPr>
            <a:xfrm>
              <a:off x="4765121" y="4625109"/>
              <a:ext cx="1551369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2E333F98-2074-45FA-9604-853CAEDED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7436" y="-811892"/>
            <a:ext cx="402251" cy="402251"/>
          </a:xfrm>
          <a:prstGeom prst="rect">
            <a:avLst/>
          </a:prstGeom>
        </p:spPr>
      </p:pic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ACA7ACF6-91F0-4295-8430-C090CCFA9FB1}"/>
              </a:ext>
            </a:extLst>
          </p:cNvPr>
          <p:cNvGrpSpPr/>
          <p:nvPr/>
        </p:nvGrpSpPr>
        <p:grpSpPr>
          <a:xfrm>
            <a:off x="383018" y="-1144528"/>
            <a:ext cx="1575223" cy="1655978"/>
            <a:chOff x="4716947" y="5706213"/>
            <a:chExt cx="1512403" cy="1589937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7DAB7C7-214F-4388-9095-54B58A1685E0}"/>
                </a:ext>
              </a:extLst>
            </p:cNvPr>
            <p:cNvSpPr/>
            <p:nvPr/>
          </p:nvSpPr>
          <p:spPr>
            <a:xfrm>
              <a:off x="4716947" y="5706213"/>
              <a:ext cx="1512403" cy="15899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95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F12E49FF-8289-4B4D-9082-42952830A244}"/>
                </a:ext>
              </a:extLst>
            </p:cNvPr>
            <p:cNvSpPr txBox="1"/>
            <p:nvPr/>
          </p:nvSpPr>
          <p:spPr>
            <a:xfrm>
              <a:off x="5191876" y="5747962"/>
              <a:ext cx="853311" cy="31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sz="1458" b="1" dirty="0"/>
                <a:t>提交</a:t>
              </a:r>
            </a:p>
          </p:txBody>
        </p: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5DD22277-4DD3-4E99-960F-2CE84F120C25}"/>
                </a:ext>
              </a:extLst>
            </p:cNvPr>
            <p:cNvGrpSpPr/>
            <p:nvPr/>
          </p:nvGrpSpPr>
          <p:grpSpPr>
            <a:xfrm>
              <a:off x="4773532" y="6069543"/>
              <a:ext cx="1390521" cy="367663"/>
              <a:chOff x="4773532" y="6069543"/>
              <a:chExt cx="1390521" cy="367663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92B72A67-EC76-458E-83F4-CD3D8D239075}"/>
                  </a:ext>
                </a:extLst>
              </p:cNvPr>
              <p:cNvSpPr/>
              <p:nvPr/>
            </p:nvSpPr>
            <p:spPr>
              <a:xfrm>
                <a:off x="4773532" y="6069543"/>
                <a:ext cx="1390521" cy="367663"/>
              </a:xfrm>
              <a:prstGeom prst="rect">
                <a:avLst/>
              </a:prstGeom>
              <a:solidFill>
                <a:srgbClr val="ECBFD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95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2F98356-3FCE-4375-889F-4830B22659F8}"/>
                  </a:ext>
                </a:extLst>
              </p:cNvPr>
              <p:cNvSpPr txBox="1"/>
              <p:nvPr/>
            </p:nvSpPr>
            <p:spPr>
              <a:xfrm>
                <a:off x="5017387" y="6099486"/>
                <a:ext cx="931017" cy="315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58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注释信息</a:t>
                </a: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54CB9B21-947E-4D00-9C55-AC6F0E47EBD1}"/>
                </a:ext>
              </a:extLst>
            </p:cNvPr>
            <p:cNvGrpSpPr/>
            <p:nvPr/>
          </p:nvGrpSpPr>
          <p:grpSpPr>
            <a:xfrm>
              <a:off x="4773532" y="6464394"/>
              <a:ext cx="1390521" cy="367663"/>
              <a:chOff x="4773532" y="6462270"/>
              <a:chExt cx="1390521" cy="367663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16E9A27-B7D7-43BE-AD18-4E55B63A226A}"/>
                  </a:ext>
                </a:extLst>
              </p:cNvPr>
              <p:cNvSpPr/>
              <p:nvPr/>
            </p:nvSpPr>
            <p:spPr>
              <a:xfrm>
                <a:off x="4773532" y="6462270"/>
                <a:ext cx="1390521" cy="367663"/>
              </a:xfrm>
              <a:prstGeom prst="rect">
                <a:avLst/>
              </a:prstGeom>
              <a:solidFill>
                <a:srgbClr val="EDE6C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95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A03BFF58-DA37-4259-B8AE-FC5D2850040C}"/>
                  </a:ext>
                </a:extLst>
              </p:cNvPr>
              <p:cNvSpPr txBox="1"/>
              <p:nvPr/>
            </p:nvSpPr>
            <p:spPr>
              <a:xfrm>
                <a:off x="4927618" y="6487055"/>
                <a:ext cx="1117796" cy="315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58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修改前代码</a:t>
                </a:r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AD90BCFB-45FC-4E75-A0A3-131A094E9126}"/>
                </a:ext>
              </a:extLst>
            </p:cNvPr>
            <p:cNvGrpSpPr/>
            <p:nvPr/>
          </p:nvGrpSpPr>
          <p:grpSpPr>
            <a:xfrm>
              <a:off x="4773532" y="6859244"/>
              <a:ext cx="1390521" cy="367663"/>
              <a:chOff x="4773532" y="6859244"/>
              <a:chExt cx="1390521" cy="367663"/>
            </a:xfrm>
          </p:grpSpPr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5F29DDA-991E-4AB0-B474-7F93D012FF3F}"/>
                  </a:ext>
                </a:extLst>
              </p:cNvPr>
              <p:cNvSpPr/>
              <p:nvPr/>
            </p:nvSpPr>
            <p:spPr>
              <a:xfrm>
                <a:off x="4773532" y="6859244"/>
                <a:ext cx="1390521" cy="367663"/>
              </a:xfrm>
              <a:prstGeom prst="rect">
                <a:avLst/>
              </a:prstGeom>
              <a:solidFill>
                <a:srgbClr val="77CDC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95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D86BF545-280F-4A46-A898-DF7525E0B4E4}"/>
                  </a:ext>
                </a:extLst>
              </p:cNvPr>
              <p:cNvSpPr txBox="1"/>
              <p:nvPr/>
            </p:nvSpPr>
            <p:spPr>
              <a:xfrm>
                <a:off x="4927618" y="6889186"/>
                <a:ext cx="1117796" cy="315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58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修改后代码</a:t>
                </a:r>
              </a:p>
            </p:txBody>
          </p:sp>
        </p:grp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765C0E2-3846-4400-BF7C-CD804F81948D}"/>
              </a:ext>
            </a:extLst>
          </p:cNvPr>
          <p:cNvCxnSpPr>
            <a:cxnSpLocks/>
          </p:cNvCxnSpPr>
          <p:nvPr/>
        </p:nvCxnSpPr>
        <p:spPr>
          <a:xfrm>
            <a:off x="1991581" y="-361798"/>
            <a:ext cx="496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F388BA71-D2AA-4CBE-B57B-F927025C868D}"/>
              </a:ext>
            </a:extLst>
          </p:cNvPr>
          <p:cNvGrpSpPr/>
          <p:nvPr/>
        </p:nvGrpSpPr>
        <p:grpSpPr>
          <a:xfrm>
            <a:off x="6218472" y="280839"/>
            <a:ext cx="775152" cy="587447"/>
            <a:chOff x="4964710" y="1295050"/>
            <a:chExt cx="744239" cy="564018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AF59CF8-3B94-4AAD-8080-AF3D7AD47F4C}"/>
                </a:ext>
              </a:extLst>
            </p:cNvPr>
            <p:cNvSpPr/>
            <p:nvPr/>
          </p:nvSpPr>
          <p:spPr>
            <a:xfrm>
              <a:off x="5022711" y="1295050"/>
              <a:ext cx="654200" cy="524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82E6F2E-2189-4A2C-8A31-37836595336D}"/>
                </a:ext>
              </a:extLst>
            </p:cNvPr>
            <p:cNvSpPr txBox="1"/>
            <p:nvPr/>
          </p:nvSpPr>
          <p:spPr>
            <a:xfrm>
              <a:off x="4964710" y="1320253"/>
              <a:ext cx="744239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</a:t>
              </a:r>
              <a:endParaRPr lang="en-US" altLang="zh-CN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预处理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734C2F77-5194-474A-B6B1-250299B0E811}"/>
              </a:ext>
            </a:extLst>
          </p:cNvPr>
          <p:cNvGrpSpPr/>
          <p:nvPr/>
        </p:nvGrpSpPr>
        <p:grpSpPr>
          <a:xfrm>
            <a:off x="5636836" y="-763291"/>
            <a:ext cx="983962" cy="561196"/>
            <a:chOff x="2859487" y="3877298"/>
            <a:chExt cx="868659" cy="538815"/>
          </a:xfrm>
        </p:grpSpPr>
        <p:sp>
          <p:nvSpPr>
            <p:cNvPr id="218" name="平行四边形 217">
              <a:extLst>
                <a:ext uri="{FF2B5EF4-FFF2-40B4-BE49-F238E27FC236}">
                  <a16:creationId xmlns:a16="http://schemas.microsoft.com/office/drawing/2014/main" id="{77198513-1880-49F1-A695-C515A8258E36}"/>
                </a:ext>
              </a:extLst>
            </p:cNvPr>
            <p:cNvSpPr/>
            <p:nvPr/>
          </p:nvSpPr>
          <p:spPr>
            <a:xfrm>
              <a:off x="2881728" y="3879665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58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4A55FC10-F45C-41BB-8E0C-456CAC009151}"/>
                </a:ext>
              </a:extLst>
            </p:cNvPr>
            <p:cNvSpPr txBox="1"/>
            <p:nvPr/>
          </p:nvSpPr>
          <p:spPr>
            <a:xfrm>
              <a:off x="2859487" y="3877298"/>
              <a:ext cx="856058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5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5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代码片段</a:t>
              </a:r>
            </a:p>
          </p:txBody>
        </p:sp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8294949E-33AE-4581-86AD-D4524E57F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18900" y="1744917"/>
            <a:ext cx="402251" cy="402251"/>
          </a:xfrm>
          <a:prstGeom prst="rect">
            <a:avLst/>
          </a:prstGeom>
        </p:spPr>
      </p:pic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6F7DB15-3EF9-4BFF-8499-0EA38466B744}"/>
              </a:ext>
            </a:extLst>
          </p:cNvPr>
          <p:cNvGrpSpPr/>
          <p:nvPr/>
        </p:nvGrpSpPr>
        <p:grpSpPr>
          <a:xfrm>
            <a:off x="6218477" y="1935944"/>
            <a:ext cx="775152" cy="561196"/>
            <a:chOff x="7920807" y="3752362"/>
            <a:chExt cx="744238" cy="538815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5558D06-A2C8-4DED-9AC3-DD09D96D4054}"/>
                </a:ext>
              </a:extLst>
            </p:cNvPr>
            <p:cNvSpPr/>
            <p:nvPr/>
          </p:nvSpPr>
          <p:spPr>
            <a:xfrm>
              <a:off x="7974190" y="3764731"/>
              <a:ext cx="637473" cy="47502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8" u="sng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DFFBE095-ED3D-42A3-B1A1-4958908CEC03}"/>
                </a:ext>
              </a:extLst>
            </p:cNvPr>
            <p:cNvSpPr txBox="1"/>
            <p:nvPr/>
          </p:nvSpPr>
          <p:spPr>
            <a:xfrm>
              <a:off x="7920807" y="3752362"/>
              <a:ext cx="744238" cy="53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关键类</a:t>
              </a:r>
              <a:endParaRPr lang="en-US" altLang="zh-CN" sz="1458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58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识别</a:t>
              </a:r>
            </a:p>
          </p:txBody>
        </p:sp>
      </p:grp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1394DF97-B487-41C0-AB82-BE057E7BC0A8}"/>
              </a:ext>
            </a:extLst>
          </p:cNvPr>
          <p:cNvCxnSpPr>
            <a:cxnSpLocks/>
          </p:cNvCxnSpPr>
          <p:nvPr/>
        </p:nvCxnSpPr>
        <p:spPr>
          <a:xfrm>
            <a:off x="6609453" y="1757973"/>
            <a:ext cx="0" cy="188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CC0CE0A-E5D7-484C-BEBB-BA086975CF2A}"/>
              </a:ext>
            </a:extLst>
          </p:cNvPr>
          <p:cNvSpPr txBox="1"/>
          <p:nvPr/>
        </p:nvSpPr>
        <p:spPr>
          <a:xfrm>
            <a:off x="2444603" y="975609"/>
            <a:ext cx="1747834" cy="328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58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相似耦合关系映射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07BE54F-2493-4747-A58C-395197C23BA4}"/>
              </a:ext>
            </a:extLst>
          </p:cNvPr>
          <p:cNvSpPr/>
          <p:nvPr/>
        </p:nvSpPr>
        <p:spPr>
          <a:xfrm>
            <a:off x="2474486" y="944920"/>
            <a:ext cx="1581561" cy="1652304"/>
          </a:xfrm>
          <a:prstGeom prst="rect">
            <a:avLst/>
          </a:prstGeom>
          <a:ln w="19050" cap="rnd" cmpd="dbl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95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EB517E8-7A7B-4722-8385-AE42BA99F4BA}"/>
              </a:ext>
            </a:extLst>
          </p:cNvPr>
          <p:cNvSpPr txBox="1"/>
          <p:nvPr/>
        </p:nvSpPr>
        <p:spPr>
          <a:xfrm>
            <a:off x="2479175" y="1473525"/>
            <a:ext cx="690355" cy="29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49" dirty="0">
                <a:highlight>
                  <a:srgbClr val="EDE6C6"/>
                </a:highlight>
                <a:latin typeface="苹方 中等" panose="020B0400000000000000" pitchFamily="34" charset="-122"/>
                <a:ea typeface="苹方 中等" panose="020B0400000000000000" pitchFamily="34" charset="-122"/>
              </a:rPr>
              <a:t>修改类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913CB3A-5054-4A6C-94B5-F923FA65E218}"/>
              </a:ext>
            </a:extLst>
          </p:cNvPr>
          <p:cNvSpPr txBox="1"/>
          <p:nvPr/>
        </p:nvSpPr>
        <p:spPr>
          <a:xfrm>
            <a:off x="2479175" y="1672220"/>
            <a:ext cx="690355" cy="29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highlight>
                  <a:srgbClr val="C0C0C0"/>
                </a:highlight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sz="1249" dirty="0">
                <a:highlight>
                  <a:srgbClr val="EDE6C6"/>
                </a:highlight>
              </a:rPr>
              <a:t>影响类</a:t>
            </a: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C98D1719-51CD-420D-BCAE-E391EE5F5FAC}"/>
              </a:ext>
            </a:extLst>
          </p:cNvPr>
          <p:cNvCxnSpPr/>
          <p:nvPr/>
        </p:nvCxnSpPr>
        <p:spPr>
          <a:xfrm>
            <a:off x="2147455" y="1809051"/>
            <a:ext cx="0" cy="45747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26A90247-E5C8-40B5-9E5F-B176928A0CB1}"/>
              </a:ext>
            </a:extLst>
          </p:cNvPr>
          <p:cNvCxnSpPr>
            <a:cxnSpLocks/>
          </p:cNvCxnSpPr>
          <p:nvPr/>
        </p:nvCxnSpPr>
        <p:spPr>
          <a:xfrm flipV="1">
            <a:off x="2144480" y="1813601"/>
            <a:ext cx="410748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CAC61716-BD19-4BD0-AAC2-B3E88EC83DAE}"/>
              </a:ext>
            </a:extLst>
          </p:cNvPr>
          <p:cNvCxnSpPr>
            <a:stCxn id="243" idx="2"/>
            <a:endCxn id="244" idx="0"/>
          </p:cNvCxnSpPr>
          <p:nvPr/>
        </p:nvCxnSpPr>
        <p:spPr>
          <a:xfrm>
            <a:off x="2824350" y="1768685"/>
            <a:ext cx="0" cy="3535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5CBAA1D-B866-4553-9365-F4444FC0AA65}"/>
              </a:ext>
            </a:extLst>
          </p:cNvPr>
          <p:cNvSpPr txBox="1"/>
          <p:nvPr/>
        </p:nvSpPr>
        <p:spPr>
          <a:xfrm>
            <a:off x="3293480" y="1473525"/>
            <a:ext cx="690355" cy="29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49" dirty="0">
                <a:highlight>
                  <a:srgbClr val="EDE6C6"/>
                </a:highlight>
                <a:latin typeface="苹方 中等" panose="020B0400000000000000" pitchFamily="34" charset="-122"/>
                <a:ea typeface="苹方 中等" panose="020B0400000000000000" pitchFamily="34" charset="-122"/>
              </a:rPr>
              <a:t>关键类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C8B6C0E-9586-434F-ADD1-4273272F94C4}"/>
              </a:ext>
            </a:extLst>
          </p:cNvPr>
          <p:cNvSpPr txBox="1"/>
          <p:nvPr/>
        </p:nvSpPr>
        <p:spPr>
          <a:xfrm>
            <a:off x="3213338" y="1672220"/>
            <a:ext cx="856625" cy="295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highlight>
                  <a:srgbClr val="C0C0C0"/>
                </a:highlight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sz="1249" dirty="0">
                <a:highlight>
                  <a:srgbClr val="EDE6C6"/>
                </a:highlight>
              </a:rPr>
              <a:t>非关键类</a:t>
            </a: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0BB1B9CA-EEF6-4445-87B0-E1345C535147}"/>
              </a:ext>
            </a:extLst>
          </p:cNvPr>
          <p:cNvSpPr/>
          <p:nvPr/>
        </p:nvSpPr>
        <p:spPr>
          <a:xfrm>
            <a:off x="3253747" y="1416842"/>
            <a:ext cx="752955" cy="10050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9" tIns="47619" rIns="95239" bIns="47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95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318FEA8-B4D1-4ED7-B178-FEC8C1B7C554}"/>
              </a:ext>
            </a:extLst>
          </p:cNvPr>
          <p:cNvCxnSpPr/>
          <p:nvPr/>
        </p:nvCxnSpPr>
        <p:spPr>
          <a:xfrm>
            <a:off x="3648339" y="1762025"/>
            <a:ext cx="0" cy="3602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4C6FAD2F-0AE3-4C8C-890C-F6207F98F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2077" y="2466773"/>
            <a:ext cx="0" cy="149981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50469F00-6726-4367-AD32-C804514840BC}"/>
              </a:ext>
            </a:extLst>
          </p:cNvPr>
          <p:cNvCxnSpPr/>
          <p:nvPr/>
        </p:nvCxnSpPr>
        <p:spPr>
          <a:xfrm flipH="1">
            <a:off x="2839472" y="1486784"/>
            <a:ext cx="7841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0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300DD31-6649-46B3-990A-507062F06F41}"/>
              </a:ext>
            </a:extLst>
          </p:cNvPr>
          <p:cNvGrpSpPr/>
          <p:nvPr/>
        </p:nvGrpSpPr>
        <p:grpSpPr>
          <a:xfrm>
            <a:off x="-1860529" y="-1756566"/>
            <a:ext cx="10021847" cy="4952994"/>
            <a:chOff x="1209675" y="828675"/>
            <a:chExt cx="9886950" cy="48863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30A7443-6893-401C-98AF-43AD54AC4205}"/>
                </a:ext>
              </a:extLst>
            </p:cNvPr>
            <p:cNvGrpSpPr/>
            <p:nvPr/>
          </p:nvGrpSpPr>
          <p:grpSpPr>
            <a:xfrm>
              <a:off x="1209675" y="828675"/>
              <a:ext cx="9886950" cy="4886325"/>
              <a:chOff x="1209675" y="828675"/>
              <a:chExt cx="9886950" cy="488632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C94AF28-D15B-4F38-A4A0-D53BD10F897A}"/>
                  </a:ext>
                </a:extLst>
              </p:cNvPr>
              <p:cNvSpPr/>
              <p:nvPr/>
            </p:nvSpPr>
            <p:spPr>
              <a:xfrm>
                <a:off x="1209675" y="828675"/>
                <a:ext cx="9886950" cy="488632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58" dirty="0"/>
                  <a:t>S</a:t>
                </a:r>
                <a:endParaRPr lang="zh-CN" altLang="en-US" sz="2058" dirty="0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C42CC5C-93FF-4067-A507-EBD65B0D2851}"/>
                  </a:ext>
                </a:extLst>
              </p:cNvPr>
              <p:cNvGrpSpPr/>
              <p:nvPr/>
            </p:nvGrpSpPr>
            <p:grpSpPr>
              <a:xfrm>
                <a:off x="1374188" y="1262396"/>
                <a:ext cx="9557925" cy="4018882"/>
                <a:chOff x="1460077" y="1262396"/>
                <a:chExt cx="9557925" cy="4018882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51C8BCB5-3E4B-47D5-B601-7C9470124457}"/>
                    </a:ext>
                  </a:extLst>
                </p:cNvPr>
                <p:cNvGrpSpPr/>
                <p:nvPr/>
              </p:nvGrpSpPr>
              <p:grpSpPr>
                <a:xfrm>
                  <a:off x="2414436" y="2278587"/>
                  <a:ext cx="795795" cy="919288"/>
                  <a:chOff x="1804010" y="2790825"/>
                  <a:chExt cx="795795" cy="919288"/>
                </a:xfrm>
              </p:grpSpPr>
              <p:pic>
                <p:nvPicPr>
                  <p:cNvPr id="105" name="图片 104">
                    <a:extLst>
                      <a:ext uri="{FF2B5EF4-FFF2-40B4-BE49-F238E27FC236}">
                        <a16:creationId xmlns:a16="http://schemas.microsoft.com/office/drawing/2014/main" id="{5ED0E9CB-9C43-41C3-AE8B-3845CF687A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6901" y="2790825"/>
                    <a:ext cx="666750" cy="666750"/>
                  </a:xfrm>
                  <a:prstGeom prst="rect">
                    <a:avLst/>
                  </a:prstGeom>
                </p:spPr>
              </p:pic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FA40AEA2-D09B-4279-875D-704CA21C4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4010" y="3362325"/>
                    <a:ext cx="795795" cy="3477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60" dirty="0">
                        <a:latin typeface="Arial Rounded MT Bold" panose="020F0704030504030204" pitchFamily="34" charset="0"/>
                      </a:rPr>
                      <a:t>Gerrit</a:t>
                    </a:r>
                    <a:endParaRPr lang="zh-CN" altLang="en-US" sz="166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4EC535E-432D-49AA-AD93-DCDD3B6C8CB8}"/>
                    </a:ext>
                  </a:extLst>
                </p:cNvPr>
                <p:cNvSpPr txBox="1"/>
                <p:nvPr/>
              </p:nvSpPr>
              <p:spPr>
                <a:xfrm>
                  <a:off x="2095207" y="4711360"/>
                  <a:ext cx="1433854" cy="347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60" dirty="0">
                      <a:latin typeface="Arial Rounded MT Bold" panose="020F0704030504030204" pitchFamily="34" charset="0"/>
                      <a:ea typeface="苹方 中等" panose="020B0400000000000000" pitchFamily="34" charset="-122"/>
                    </a:rPr>
                    <a:t>Review data</a:t>
                  </a:r>
                  <a:endParaRPr lang="zh-CN" altLang="en-US" sz="1660" dirty="0">
                    <a:latin typeface="Arial Rounded MT Bold" panose="020F0704030504030204" pitchFamily="34" charset="0"/>
                    <a:ea typeface="苹方 中等" panose="020B0400000000000000" pitchFamily="34" charset="-122"/>
                  </a:endParaRPr>
                </a:p>
              </p:txBody>
            </p: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F8B91169-14E7-43E0-8706-B4BD85C50953}"/>
                    </a:ext>
                  </a:extLst>
                </p:cNvPr>
                <p:cNvCxnSpPr>
                  <a:cxnSpLocks/>
                  <a:stCxn id="64" idx="2"/>
                  <a:endCxn id="63" idx="0"/>
                </p:cNvCxnSpPr>
                <p:nvPr/>
              </p:nvCxnSpPr>
              <p:spPr>
                <a:xfrm>
                  <a:off x="2812131" y="3340417"/>
                  <a:ext cx="0" cy="508101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E8A25176-843A-4433-870C-1D80A415F3E1}"/>
                    </a:ext>
                  </a:extLst>
                </p:cNvPr>
                <p:cNvSpPr/>
                <p:nvPr/>
              </p:nvSpPr>
              <p:spPr>
                <a:xfrm>
                  <a:off x="1460077" y="1262396"/>
                  <a:ext cx="2888250" cy="401888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C19DE185-D59A-41C4-9A91-5B7FB19AE9A3}"/>
                    </a:ext>
                  </a:extLst>
                </p:cNvPr>
                <p:cNvSpPr/>
                <p:nvPr/>
              </p:nvSpPr>
              <p:spPr>
                <a:xfrm>
                  <a:off x="1557257" y="1359976"/>
                  <a:ext cx="2707436" cy="638168"/>
                </a:xfrm>
                <a:prstGeom prst="rect">
                  <a:avLst/>
                </a:prstGeom>
                <a:solidFill>
                  <a:srgbClr val="DEF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F6BB5AE-CCB2-4F6F-8963-801DA50D7E72}"/>
                    </a:ext>
                  </a:extLst>
                </p:cNvPr>
                <p:cNvSpPr txBox="1"/>
                <p:nvPr/>
              </p:nvSpPr>
              <p:spPr>
                <a:xfrm>
                  <a:off x="1965845" y="1509783"/>
                  <a:ext cx="1890261" cy="347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60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代码审核数据收集</a:t>
                  </a:r>
                </a:p>
              </p:txBody>
            </p: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AB9A458A-5BA0-4F7E-925E-061027BA1E6A}"/>
                    </a:ext>
                  </a:extLst>
                </p:cNvPr>
                <p:cNvGrpSpPr/>
                <p:nvPr/>
              </p:nvGrpSpPr>
              <p:grpSpPr>
                <a:xfrm>
                  <a:off x="2026061" y="3948147"/>
                  <a:ext cx="1572146" cy="730976"/>
                  <a:chOff x="1912042" y="3948204"/>
                  <a:chExt cx="1572146" cy="730976"/>
                </a:xfrm>
              </p:grpSpPr>
              <p:pic>
                <p:nvPicPr>
                  <p:cNvPr id="97" name="图片 96">
                    <a:extLst>
                      <a:ext uri="{FF2B5EF4-FFF2-40B4-BE49-F238E27FC236}">
                        <a16:creationId xmlns:a16="http://schemas.microsoft.com/office/drawing/2014/main" id="{EF350835-34E6-4CC9-9359-E9CD6E3493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1912042" y="3948204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98" name="图片 97">
                    <a:extLst>
                      <a:ext uri="{FF2B5EF4-FFF2-40B4-BE49-F238E27FC236}">
                        <a16:creationId xmlns:a16="http://schemas.microsoft.com/office/drawing/2014/main" id="{C682B9E7-3406-4969-84D5-53992BF263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256196" y="3948204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99" name="图片 98">
                    <a:extLst>
                      <a:ext uri="{FF2B5EF4-FFF2-40B4-BE49-F238E27FC236}">
                        <a16:creationId xmlns:a16="http://schemas.microsoft.com/office/drawing/2014/main" id="{306B4264-E36E-4AF7-8DDB-F43328B237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600350" y="3948204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100" name="图片 99">
                    <a:extLst>
                      <a:ext uri="{FF2B5EF4-FFF2-40B4-BE49-F238E27FC236}">
                        <a16:creationId xmlns:a16="http://schemas.microsoft.com/office/drawing/2014/main" id="{8E5BBE06-C08E-43E7-9CC2-2161661E35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944504" y="3948204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101" name="图片 100">
                    <a:extLst>
                      <a:ext uri="{FF2B5EF4-FFF2-40B4-BE49-F238E27FC236}">
                        <a16:creationId xmlns:a16="http://schemas.microsoft.com/office/drawing/2014/main" id="{51C31EEB-A143-496A-80A9-AC2D59AF31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084119" y="4311572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图片 101">
                    <a:extLst>
                      <a:ext uri="{FF2B5EF4-FFF2-40B4-BE49-F238E27FC236}">
                        <a16:creationId xmlns:a16="http://schemas.microsoft.com/office/drawing/2014/main" id="{F678253D-E76F-4604-9EBB-3259ED1DBB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428273" y="4311572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103" name="图片 102">
                    <a:extLst>
                      <a:ext uri="{FF2B5EF4-FFF2-40B4-BE49-F238E27FC236}">
                        <a16:creationId xmlns:a16="http://schemas.microsoft.com/office/drawing/2014/main" id="{515FBAB3-7A1C-4F97-A400-6D6BFC137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772427" y="4311572"/>
                    <a:ext cx="367608" cy="367608"/>
                  </a:xfrm>
                  <a:prstGeom prst="rect">
                    <a:avLst/>
                  </a:prstGeom>
                </p:spPr>
              </p:pic>
              <p:pic>
                <p:nvPicPr>
                  <p:cNvPr id="104" name="图片 103">
                    <a:extLst>
                      <a:ext uri="{FF2B5EF4-FFF2-40B4-BE49-F238E27FC236}">
                        <a16:creationId xmlns:a16="http://schemas.microsoft.com/office/drawing/2014/main" id="{B3EFB583-D501-4296-ACDD-06FC1EB35A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3116580" y="4311572"/>
                    <a:ext cx="367608" cy="36760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F3AD04B-5D9C-44A9-BE0E-DC180BF16EEE}"/>
                    </a:ext>
                  </a:extLst>
                </p:cNvPr>
                <p:cNvSpPr/>
                <p:nvPr/>
              </p:nvSpPr>
              <p:spPr>
                <a:xfrm>
                  <a:off x="1800220" y="3848518"/>
                  <a:ext cx="2023821" cy="1213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78EAD0C-9611-47BA-ADF5-1694B25BFB25}"/>
                    </a:ext>
                  </a:extLst>
                </p:cNvPr>
                <p:cNvSpPr/>
                <p:nvPr/>
              </p:nvSpPr>
              <p:spPr>
                <a:xfrm>
                  <a:off x="1800220" y="2126812"/>
                  <a:ext cx="2023821" cy="12136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3171CB1E-E1E7-4635-911B-2F34DCFEF156}"/>
                    </a:ext>
                  </a:extLst>
                </p:cNvPr>
                <p:cNvSpPr/>
                <p:nvPr/>
              </p:nvSpPr>
              <p:spPr>
                <a:xfrm>
                  <a:off x="4794914" y="1262396"/>
                  <a:ext cx="2888250" cy="401888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CEC400F7-D4FA-402B-8D18-018C87B74B23}"/>
                    </a:ext>
                  </a:extLst>
                </p:cNvPr>
                <p:cNvSpPr/>
                <p:nvPr/>
              </p:nvSpPr>
              <p:spPr>
                <a:xfrm>
                  <a:off x="8129752" y="1262396"/>
                  <a:ext cx="2888250" cy="401888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35436565-3689-4E62-A642-1B552C144324}"/>
                    </a:ext>
                  </a:extLst>
                </p:cNvPr>
                <p:cNvSpPr/>
                <p:nvPr/>
              </p:nvSpPr>
              <p:spPr>
                <a:xfrm>
                  <a:off x="4404805" y="3175363"/>
                  <a:ext cx="353439" cy="4191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50C66CF4-2075-422C-A4A3-840ECA922E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75694" y="3175363"/>
                  <a:ext cx="419102" cy="419102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E4A1DEB5-32A7-4985-81CA-4B1CA6C33CE4}"/>
                    </a:ext>
                  </a:extLst>
                </p:cNvPr>
                <p:cNvSpPr/>
                <p:nvPr/>
              </p:nvSpPr>
              <p:spPr>
                <a:xfrm>
                  <a:off x="7719832" y="3175363"/>
                  <a:ext cx="353439" cy="4191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CB932FF2-D3ED-4EBD-B836-DE6842F8C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696199" y="3175363"/>
                  <a:ext cx="419102" cy="419102"/>
                </a:xfrm>
                <a:prstGeom prst="rect">
                  <a:avLst/>
                </a:prstGeom>
              </p:spPr>
            </p:pic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1E53FF69-3FF2-43CB-B355-3B4FDA83950C}"/>
                    </a:ext>
                  </a:extLst>
                </p:cNvPr>
                <p:cNvSpPr/>
                <p:nvPr/>
              </p:nvSpPr>
              <p:spPr>
                <a:xfrm>
                  <a:off x="4898440" y="1359976"/>
                  <a:ext cx="2707436" cy="638168"/>
                </a:xfrm>
                <a:prstGeom prst="rect">
                  <a:avLst/>
                </a:prstGeom>
                <a:solidFill>
                  <a:srgbClr val="A4DE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D23592C-63EF-43F8-83CD-FFC74D3AAB29}"/>
                    </a:ext>
                  </a:extLst>
                </p:cNvPr>
                <p:cNvSpPr/>
                <p:nvPr/>
              </p:nvSpPr>
              <p:spPr>
                <a:xfrm>
                  <a:off x="8220159" y="1359976"/>
                  <a:ext cx="2707436" cy="638168"/>
                </a:xfrm>
                <a:prstGeom prst="rect">
                  <a:avLst/>
                </a:prstGeom>
                <a:solidFill>
                  <a:srgbClr val="439F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E6DCA69-2474-44A8-AE68-643AF45A2E0D}"/>
                    </a:ext>
                  </a:extLst>
                </p:cNvPr>
                <p:cNvSpPr txBox="1"/>
                <p:nvPr/>
              </p:nvSpPr>
              <p:spPr>
                <a:xfrm>
                  <a:off x="5733426" y="1509783"/>
                  <a:ext cx="1037465" cy="347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60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特征抽取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1822271-5341-48D6-899A-1D723EEE00FB}"/>
                    </a:ext>
                  </a:extLst>
                </p:cNvPr>
                <p:cNvSpPr txBox="1"/>
                <p:nvPr/>
              </p:nvSpPr>
              <p:spPr>
                <a:xfrm>
                  <a:off x="9055145" y="1509783"/>
                  <a:ext cx="1037465" cy="347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60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模型构建</a:t>
                  </a: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BD49DEE-61C2-41FD-B6F9-E55EFB7CD682}"/>
                    </a:ext>
                  </a:extLst>
                </p:cNvPr>
                <p:cNvSpPr txBox="1"/>
                <p:nvPr/>
              </p:nvSpPr>
              <p:spPr>
                <a:xfrm>
                  <a:off x="5527224" y="2617838"/>
                  <a:ext cx="1436749" cy="315792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zh-CN" altLang="en-US" sz="14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审核文本特征</a:t>
                  </a: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0CB7378-125D-41E3-A764-911373041D56}"/>
                    </a:ext>
                  </a:extLst>
                </p:cNvPr>
                <p:cNvSpPr/>
                <p:nvPr/>
              </p:nvSpPr>
              <p:spPr>
                <a:xfrm>
                  <a:off x="5348452" y="2123411"/>
                  <a:ext cx="1824037" cy="8576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B342205E-E9AE-447C-A980-193C348B3515}"/>
                    </a:ext>
                  </a:extLst>
                </p:cNvPr>
                <p:cNvSpPr txBox="1"/>
                <p:nvPr/>
              </p:nvSpPr>
              <p:spPr>
                <a:xfrm>
                  <a:off x="5527224" y="3652268"/>
                  <a:ext cx="1436749" cy="315792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zh-CN" altLang="en-US" sz="14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代码耦合特征</a:t>
                  </a: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2C3D350-938C-4B98-88BB-7F9F41B01B47}"/>
                    </a:ext>
                  </a:extLst>
                </p:cNvPr>
                <p:cNvSpPr/>
                <p:nvPr/>
              </p:nvSpPr>
              <p:spPr>
                <a:xfrm>
                  <a:off x="5348452" y="3157841"/>
                  <a:ext cx="1824037" cy="8576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4D11788-68C4-4752-8500-C4291CBA2E50}"/>
                    </a:ext>
                  </a:extLst>
                </p:cNvPr>
                <p:cNvSpPr txBox="1"/>
                <p:nvPr/>
              </p:nvSpPr>
              <p:spPr>
                <a:xfrm>
                  <a:off x="5527224" y="4686699"/>
                  <a:ext cx="1436749" cy="315792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ctr"/>
                  <a:r>
                    <a:rPr lang="zh-CN" altLang="en-US" sz="1452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代码修改特征</a:t>
                  </a: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0F1C3BC-FB2D-4E31-8750-4464160B19DA}"/>
                    </a:ext>
                  </a:extLst>
                </p:cNvPr>
                <p:cNvSpPr/>
                <p:nvPr/>
              </p:nvSpPr>
              <p:spPr>
                <a:xfrm>
                  <a:off x="5348452" y="4192272"/>
                  <a:ext cx="1824037" cy="8576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0EEEBF6-633D-48D3-9790-C9610701E504}"/>
                    </a:ext>
                  </a:extLst>
                </p:cNvPr>
                <p:cNvSpPr/>
                <p:nvPr/>
              </p:nvSpPr>
              <p:spPr>
                <a:xfrm>
                  <a:off x="8214356" y="4481772"/>
                  <a:ext cx="900000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1D80209-C88B-45D3-97CD-90C1592B3416}"/>
                    </a:ext>
                  </a:extLst>
                </p:cNvPr>
                <p:cNvSpPr txBox="1"/>
                <p:nvPr/>
              </p:nvSpPr>
              <p:spPr>
                <a:xfrm>
                  <a:off x="8211472" y="4597884"/>
                  <a:ext cx="880369" cy="31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52" dirty="0"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rPr>
                    <a:t>Multi-LR</a:t>
                  </a:r>
                  <a:endParaRPr lang="zh-CN" altLang="en-US" sz="1452" dirty="0">
                    <a:latin typeface="Arial" panose="020B0604020202020204" pitchFamily="34" charset="0"/>
                    <a:ea typeface="苹方 中等" panose="020B0400000000000000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1EBD5971-1310-4FC5-B0D6-5ED8702E6E13}"/>
                    </a:ext>
                  </a:extLst>
                </p:cNvPr>
                <p:cNvSpPr/>
                <p:nvPr/>
              </p:nvSpPr>
              <p:spPr>
                <a:xfrm>
                  <a:off x="9200381" y="4481772"/>
                  <a:ext cx="828000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98DFE05-8111-4844-9BE1-92EE17F2ED62}"/>
                    </a:ext>
                  </a:extLst>
                </p:cNvPr>
                <p:cNvSpPr txBox="1"/>
                <p:nvPr/>
              </p:nvSpPr>
              <p:spPr>
                <a:xfrm>
                  <a:off x="9116107" y="4597884"/>
                  <a:ext cx="972000" cy="315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52" dirty="0" err="1"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rPr>
                    <a:t>XGBoost</a:t>
                  </a:r>
                  <a:endParaRPr lang="zh-CN" altLang="en-US" sz="1452" dirty="0">
                    <a:latin typeface="Arial" panose="020B0604020202020204" pitchFamily="34" charset="0"/>
                    <a:ea typeface="苹方 中等" panose="020B0400000000000000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BEAC7B17-ED0B-4493-AA56-853271150D39}"/>
                    </a:ext>
                  </a:extLst>
                </p:cNvPr>
                <p:cNvSpPr/>
                <p:nvPr/>
              </p:nvSpPr>
              <p:spPr>
                <a:xfrm>
                  <a:off x="10114407" y="4481772"/>
                  <a:ext cx="828000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7159608-CFBD-4FBE-BB45-E05A96F6CBB4}"/>
                    </a:ext>
                  </a:extLst>
                </p:cNvPr>
                <p:cNvSpPr txBox="1"/>
                <p:nvPr/>
              </p:nvSpPr>
              <p:spPr>
                <a:xfrm>
                  <a:off x="10112883" y="4495227"/>
                  <a:ext cx="869149" cy="539250"/>
                </a:xfrm>
                <a:prstGeom prst="rect">
                  <a:avLst/>
                </a:prstGeom>
                <a:noFill/>
                <a:ln w="6350"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52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Neural </a:t>
                  </a:r>
                </a:p>
                <a:p>
                  <a:pPr algn="ctr"/>
                  <a:r>
                    <a:rPr lang="en-US" altLang="zh-CN" sz="1452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</a:t>
                  </a:r>
                  <a:endParaRPr lang="zh-CN" altLang="en-US" sz="1245" dirty="0">
                    <a:latin typeface="Arial" panose="020B0604020202020204" pitchFamily="34" charset="0"/>
                    <a:ea typeface="苹方 中等" panose="020B0400000000000000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74F75D6-E5A7-454C-B0F0-EA2A438D1432}"/>
                    </a:ext>
                  </a:extLst>
                </p:cNvPr>
                <p:cNvGrpSpPr/>
                <p:nvPr/>
              </p:nvGrpSpPr>
              <p:grpSpPr>
                <a:xfrm>
                  <a:off x="8214356" y="3350909"/>
                  <a:ext cx="2728051" cy="338554"/>
                  <a:chOff x="8214356" y="3938640"/>
                  <a:chExt cx="2728051" cy="338554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4DD6683A-4701-4171-A71B-7E549821063E}"/>
                      </a:ext>
                    </a:extLst>
                  </p:cNvPr>
                  <p:cNvSpPr/>
                  <p:nvPr/>
                </p:nvSpPr>
                <p:spPr>
                  <a:xfrm>
                    <a:off x="8214356" y="3938640"/>
                    <a:ext cx="2728051" cy="338554"/>
                  </a:xfrm>
                  <a:prstGeom prst="rect">
                    <a:avLst/>
                  </a:prstGeom>
                  <a:solidFill>
                    <a:srgbClr val="FEB656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058" dirty="0"/>
                  </a:p>
                </p:txBody>
              </p:sp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54B0351B-DFBA-4AC1-BB3E-7042339010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81113" y="3958815"/>
                    <a:ext cx="899605" cy="3157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52" dirty="0"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rPr>
                      <a:t>Stacking</a:t>
                    </a:r>
                    <a:endParaRPr lang="zh-CN" altLang="en-US" sz="1452" dirty="0"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8" name="箭头: 右 87">
                  <a:extLst>
                    <a:ext uri="{FF2B5EF4-FFF2-40B4-BE49-F238E27FC236}">
                      <a16:creationId xmlns:a16="http://schemas.microsoft.com/office/drawing/2014/main" id="{36BA0AFB-B923-4283-98E4-F59D0B065780}"/>
                    </a:ext>
                  </a:extLst>
                </p:cNvPr>
                <p:cNvSpPr/>
                <p:nvPr/>
              </p:nvSpPr>
              <p:spPr>
                <a:xfrm rot="16200000">
                  <a:off x="8408976" y="4004848"/>
                  <a:ext cx="510760" cy="14380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89" name="箭头: 右 88">
                  <a:extLst>
                    <a:ext uri="{FF2B5EF4-FFF2-40B4-BE49-F238E27FC236}">
                      <a16:creationId xmlns:a16="http://schemas.microsoft.com/office/drawing/2014/main" id="{0E048BC1-3D68-40B4-AA74-F96C5849457E}"/>
                    </a:ext>
                  </a:extLst>
                </p:cNvPr>
                <p:cNvSpPr/>
                <p:nvPr/>
              </p:nvSpPr>
              <p:spPr>
                <a:xfrm rot="16200000">
                  <a:off x="9318497" y="4004848"/>
                  <a:ext cx="510760" cy="14380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90" name="箭头: 右 89">
                  <a:extLst>
                    <a:ext uri="{FF2B5EF4-FFF2-40B4-BE49-F238E27FC236}">
                      <a16:creationId xmlns:a16="http://schemas.microsoft.com/office/drawing/2014/main" id="{81CAAC93-96B5-46DB-B454-DAEBE71263AF}"/>
                    </a:ext>
                  </a:extLst>
                </p:cNvPr>
                <p:cNvSpPr/>
                <p:nvPr/>
              </p:nvSpPr>
              <p:spPr>
                <a:xfrm rot="16200000">
                  <a:off x="10273027" y="4004848"/>
                  <a:ext cx="510760" cy="14380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58"/>
                </a:p>
              </p:txBody>
            </p:sp>
            <p:sp>
              <p:nvSpPr>
                <p:cNvPr id="91" name="箭头: 右 90">
                  <a:extLst>
                    <a:ext uri="{FF2B5EF4-FFF2-40B4-BE49-F238E27FC236}">
                      <a16:creationId xmlns:a16="http://schemas.microsoft.com/office/drawing/2014/main" id="{CC6D689B-B25C-4CE5-A802-50A44BDD9C5D}"/>
                    </a:ext>
                  </a:extLst>
                </p:cNvPr>
                <p:cNvSpPr/>
                <p:nvPr/>
              </p:nvSpPr>
              <p:spPr>
                <a:xfrm rot="16200000">
                  <a:off x="9318498" y="2907515"/>
                  <a:ext cx="510760" cy="143805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58"/>
                </a:p>
              </p:txBody>
            </p: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97FE54BD-863C-4091-A716-F02942113D01}"/>
                    </a:ext>
                  </a:extLst>
                </p:cNvPr>
                <p:cNvGrpSpPr/>
                <p:nvPr/>
              </p:nvGrpSpPr>
              <p:grpSpPr>
                <a:xfrm>
                  <a:off x="8214356" y="2274791"/>
                  <a:ext cx="2728051" cy="338554"/>
                  <a:chOff x="8214356" y="3938640"/>
                  <a:chExt cx="2728051" cy="338554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DCDC792F-2600-46F7-9B8F-D452F862B220}"/>
                      </a:ext>
                    </a:extLst>
                  </p:cNvPr>
                  <p:cNvSpPr/>
                  <p:nvPr/>
                </p:nvSpPr>
                <p:spPr>
                  <a:xfrm>
                    <a:off x="8214356" y="3938640"/>
                    <a:ext cx="2728051" cy="338554"/>
                  </a:xfrm>
                  <a:prstGeom prst="rect">
                    <a:avLst/>
                  </a:prstGeom>
                  <a:solidFill>
                    <a:srgbClr val="FEB656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845" tIns="47423" rIns="94845" bIns="4742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058" dirty="0"/>
                  </a:p>
                </p:txBody>
              </p:sp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2EC6332F-C859-4A43-BE5A-D26B95569406}"/>
                      </a:ext>
                    </a:extLst>
                  </p:cNvPr>
                  <p:cNvSpPr txBox="1"/>
                  <p:nvPr/>
                </p:nvSpPr>
                <p:spPr>
                  <a:xfrm>
                    <a:off x="9158859" y="3958815"/>
                    <a:ext cx="744114" cy="3157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452" dirty="0">
                        <a:latin typeface="Arial" panose="020B0604020202020204" pitchFamily="34" charset="0"/>
                        <a:ea typeface="苹方 中等" panose="020B0400000000000000" pitchFamily="34" charset="-122"/>
                        <a:cs typeface="Arial" panose="020B0604020202020204" pitchFamily="34" charset="0"/>
                      </a:rPr>
                      <a:t>Output</a:t>
                    </a:r>
                    <a:endParaRPr lang="zh-CN" altLang="en-US" sz="1452" dirty="0">
                      <a:latin typeface="Arial" panose="020B0604020202020204" pitchFamily="34" charset="0"/>
                      <a:ea typeface="苹方 中等" panose="020B0400000000000000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146AD2-5DE2-4D57-9DB4-16DB62A2A283}"/>
                </a:ext>
              </a:extLst>
            </p:cNvPr>
            <p:cNvGrpSpPr/>
            <p:nvPr/>
          </p:nvGrpSpPr>
          <p:grpSpPr>
            <a:xfrm>
              <a:off x="5372372" y="4313375"/>
              <a:ext cx="1613562" cy="345188"/>
              <a:chOff x="4946702" y="6040428"/>
              <a:chExt cx="1613562" cy="34518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5281953-8B68-444B-8EF8-0A34342ED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8263" y="6102858"/>
                <a:ext cx="216000" cy="216000"/>
              </a:xfrm>
              <a:prstGeom prst="rect">
                <a:avLst/>
              </a:prstGeom>
              <a:solidFill>
                <a:srgbClr val="F34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7F114D-1145-416F-8C22-D645726369EE}"/>
                  </a:ext>
                </a:extLst>
              </p:cNvPr>
              <p:cNvSpPr/>
              <p:nvPr/>
            </p:nvSpPr>
            <p:spPr>
              <a:xfrm>
                <a:off x="4986944" y="6101427"/>
                <a:ext cx="1512000" cy="2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3E281EC-23D1-49F9-BE1A-C78075C9819A}"/>
                  </a:ext>
                </a:extLst>
              </p:cNvPr>
              <p:cNvCxnSpPr/>
              <p:nvPr/>
            </p:nvCxnSpPr>
            <p:spPr>
              <a:xfrm>
                <a:off x="520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2AF5620-A245-4982-A6C6-96478F5378C2}"/>
                  </a:ext>
                </a:extLst>
              </p:cNvPr>
              <p:cNvCxnSpPr/>
              <p:nvPr/>
            </p:nvCxnSpPr>
            <p:spPr>
              <a:xfrm>
                <a:off x="5418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3A0133D-8F96-4A5E-84E5-8696141BB65E}"/>
                  </a:ext>
                </a:extLst>
              </p:cNvPr>
              <p:cNvCxnSpPr/>
              <p:nvPr/>
            </p:nvCxnSpPr>
            <p:spPr>
              <a:xfrm>
                <a:off x="5850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370AEBB-43DE-4978-815D-3313942F6A15}"/>
                  </a:ext>
                </a:extLst>
              </p:cNvPr>
              <p:cNvCxnSpPr/>
              <p:nvPr/>
            </p:nvCxnSpPr>
            <p:spPr>
              <a:xfrm>
                <a:off x="5634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02E93009-7CCA-40F7-84EB-783FBAD8B7C0}"/>
                  </a:ext>
                </a:extLst>
              </p:cNvPr>
              <p:cNvCxnSpPr/>
              <p:nvPr/>
            </p:nvCxnSpPr>
            <p:spPr>
              <a:xfrm>
                <a:off x="628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3FE32D3-0CE7-4E51-9F80-28E3D8593C58}"/>
                  </a:ext>
                </a:extLst>
              </p:cNvPr>
              <p:cNvCxnSpPr/>
              <p:nvPr/>
            </p:nvCxnSpPr>
            <p:spPr>
              <a:xfrm>
                <a:off x="6066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594C1F4-2C34-4F9A-9626-60E955177416}"/>
                  </a:ext>
                </a:extLst>
              </p:cNvPr>
              <p:cNvSpPr txBox="1"/>
              <p:nvPr/>
            </p:nvSpPr>
            <p:spPr>
              <a:xfrm>
                <a:off x="6215297" y="6040428"/>
                <a:ext cx="344967" cy="28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5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5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2DCE6F-3C28-4548-A778-0515FF5F9940}"/>
                  </a:ext>
                </a:extLst>
              </p:cNvPr>
              <p:cNvSpPr txBox="1"/>
              <p:nvPr/>
            </p:nvSpPr>
            <p:spPr>
              <a:xfrm>
                <a:off x="494670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798E9D-0C19-4594-B89C-72671DD7797B}"/>
                  </a:ext>
                </a:extLst>
              </p:cNvPr>
              <p:cNvSpPr txBox="1"/>
              <p:nvPr/>
            </p:nvSpPr>
            <p:spPr>
              <a:xfrm>
                <a:off x="516851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5C5C5BE-FC20-4AC5-B10E-D4546216E6E4}"/>
                  </a:ext>
                </a:extLst>
              </p:cNvPr>
              <p:cNvSpPr txBox="1"/>
              <p:nvPr/>
            </p:nvSpPr>
            <p:spPr>
              <a:xfrm>
                <a:off x="538536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2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F066C77-1D1A-47FB-BEEB-500849E5D587}"/>
                  </a:ext>
                </a:extLst>
              </p:cNvPr>
              <p:cNvSpPr txBox="1"/>
              <p:nvPr/>
            </p:nvSpPr>
            <p:spPr>
              <a:xfrm>
                <a:off x="5598446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7574149-7565-4F1D-ADF0-2A861A5C7C50}"/>
                  </a:ext>
                </a:extLst>
              </p:cNvPr>
              <p:cNvSpPr txBox="1"/>
              <p:nvPr/>
            </p:nvSpPr>
            <p:spPr>
              <a:xfrm>
                <a:off x="5801528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51061EA-9167-4EF4-A09F-F6CCC7F2F086}"/>
                  </a:ext>
                </a:extLst>
              </p:cNvPr>
              <p:cNvSpPr txBox="1"/>
              <p:nvPr/>
            </p:nvSpPr>
            <p:spPr>
              <a:xfrm>
                <a:off x="602749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E5269E0-568F-49CC-95A2-18CDA29A5DB2}"/>
                </a:ext>
              </a:extLst>
            </p:cNvPr>
            <p:cNvGrpSpPr/>
            <p:nvPr/>
          </p:nvGrpSpPr>
          <p:grpSpPr>
            <a:xfrm>
              <a:off x="5368201" y="3278944"/>
              <a:ext cx="1613562" cy="345188"/>
              <a:chOff x="4946702" y="6040428"/>
              <a:chExt cx="1613562" cy="34518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CED18D3-B5AC-49E9-97EC-364130C39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274" y="6102858"/>
                <a:ext cx="216000" cy="216000"/>
              </a:xfrm>
              <a:prstGeom prst="rect">
                <a:avLst/>
              </a:prstGeom>
              <a:solidFill>
                <a:srgbClr val="FEB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F058E70-63A9-4CD5-B6C4-01F77D373C10}"/>
                  </a:ext>
                </a:extLst>
              </p:cNvPr>
              <p:cNvSpPr/>
              <p:nvPr/>
            </p:nvSpPr>
            <p:spPr>
              <a:xfrm>
                <a:off x="4986944" y="6101427"/>
                <a:ext cx="1512000" cy="2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03565B2-F7BF-420B-87B7-9EF1FFCD35D1}"/>
                  </a:ext>
                </a:extLst>
              </p:cNvPr>
              <p:cNvCxnSpPr/>
              <p:nvPr/>
            </p:nvCxnSpPr>
            <p:spPr>
              <a:xfrm>
                <a:off x="520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F5C3363-DA20-4D53-9EE6-2981DF9490A0}"/>
                  </a:ext>
                </a:extLst>
              </p:cNvPr>
              <p:cNvCxnSpPr/>
              <p:nvPr/>
            </p:nvCxnSpPr>
            <p:spPr>
              <a:xfrm>
                <a:off x="5418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2E57E2B-6162-4BAD-A190-C33F8FD86240}"/>
                  </a:ext>
                </a:extLst>
              </p:cNvPr>
              <p:cNvCxnSpPr/>
              <p:nvPr/>
            </p:nvCxnSpPr>
            <p:spPr>
              <a:xfrm>
                <a:off x="5850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3B18209-7F7F-4F9C-AB7D-ED43716D62CE}"/>
                  </a:ext>
                </a:extLst>
              </p:cNvPr>
              <p:cNvCxnSpPr/>
              <p:nvPr/>
            </p:nvCxnSpPr>
            <p:spPr>
              <a:xfrm>
                <a:off x="5634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E3F2762-D740-433F-B54E-D7C7E0AF5AAA}"/>
                  </a:ext>
                </a:extLst>
              </p:cNvPr>
              <p:cNvCxnSpPr/>
              <p:nvPr/>
            </p:nvCxnSpPr>
            <p:spPr>
              <a:xfrm>
                <a:off x="628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2EBAEB7-6C1D-49C3-86AF-457F2899AE3B}"/>
                  </a:ext>
                </a:extLst>
              </p:cNvPr>
              <p:cNvCxnSpPr/>
              <p:nvPr/>
            </p:nvCxnSpPr>
            <p:spPr>
              <a:xfrm>
                <a:off x="6066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48E9712-54BF-4F9A-8EAD-3829FAEC5013}"/>
                  </a:ext>
                </a:extLst>
              </p:cNvPr>
              <p:cNvSpPr txBox="1"/>
              <p:nvPr/>
            </p:nvSpPr>
            <p:spPr>
              <a:xfrm>
                <a:off x="6215297" y="6040428"/>
                <a:ext cx="344967" cy="28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5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5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508D6D1-3BC4-45D9-908A-98CE904BDF56}"/>
                  </a:ext>
                </a:extLst>
              </p:cNvPr>
              <p:cNvSpPr txBox="1"/>
              <p:nvPr/>
            </p:nvSpPr>
            <p:spPr>
              <a:xfrm>
                <a:off x="494670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B7563A-7EB8-46BB-A090-98C6C070D6D6}"/>
                  </a:ext>
                </a:extLst>
              </p:cNvPr>
              <p:cNvSpPr txBox="1"/>
              <p:nvPr/>
            </p:nvSpPr>
            <p:spPr>
              <a:xfrm>
                <a:off x="516851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9A2D22-B601-4695-B668-B0920B8158BD}"/>
                  </a:ext>
                </a:extLst>
              </p:cNvPr>
              <p:cNvSpPr txBox="1"/>
              <p:nvPr/>
            </p:nvSpPr>
            <p:spPr>
              <a:xfrm>
                <a:off x="5378219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8640754-7213-4AA5-A229-BE2C110DE79E}"/>
                  </a:ext>
                </a:extLst>
              </p:cNvPr>
              <p:cNvSpPr txBox="1"/>
              <p:nvPr/>
            </p:nvSpPr>
            <p:spPr>
              <a:xfrm>
                <a:off x="5598446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5B1A7FF-5F8C-44E0-B7E5-D2F8543B79B5}"/>
                  </a:ext>
                </a:extLst>
              </p:cNvPr>
              <p:cNvSpPr txBox="1"/>
              <p:nvPr/>
            </p:nvSpPr>
            <p:spPr>
              <a:xfrm>
                <a:off x="581105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2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58FBE56-A08B-4242-ACB7-6040CD4F98AE}"/>
                  </a:ext>
                </a:extLst>
              </p:cNvPr>
              <p:cNvSpPr txBox="1"/>
              <p:nvPr/>
            </p:nvSpPr>
            <p:spPr>
              <a:xfrm>
                <a:off x="602749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EA7B1E-640B-41F5-A102-12BA40139CBF}"/>
                </a:ext>
              </a:extLst>
            </p:cNvPr>
            <p:cNvGrpSpPr/>
            <p:nvPr/>
          </p:nvGrpSpPr>
          <p:grpSpPr>
            <a:xfrm>
              <a:off x="5374457" y="2240819"/>
              <a:ext cx="1613562" cy="345188"/>
              <a:chOff x="4946702" y="6040428"/>
              <a:chExt cx="1613562" cy="34518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34CB3C2-A426-4E76-BA9D-89BB0F17B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7130" y="6102065"/>
                <a:ext cx="216000" cy="216000"/>
              </a:xfrm>
              <a:prstGeom prst="rect">
                <a:avLst/>
              </a:prstGeom>
              <a:solidFill>
                <a:srgbClr val="439F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D1F700-BB95-4706-B6C8-2B5458D44138}"/>
                  </a:ext>
                </a:extLst>
              </p:cNvPr>
              <p:cNvSpPr/>
              <p:nvPr/>
            </p:nvSpPr>
            <p:spPr>
              <a:xfrm>
                <a:off x="4986944" y="6101427"/>
                <a:ext cx="1512000" cy="21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8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8DE3529-7307-414B-9161-0DD5501F6436}"/>
                  </a:ext>
                </a:extLst>
              </p:cNvPr>
              <p:cNvCxnSpPr/>
              <p:nvPr/>
            </p:nvCxnSpPr>
            <p:spPr>
              <a:xfrm>
                <a:off x="520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F3CB8DA-B98A-4AD2-BDF0-E842A79A1FF6}"/>
                  </a:ext>
                </a:extLst>
              </p:cNvPr>
              <p:cNvCxnSpPr/>
              <p:nvPr/>
            </p:nvCxnSpPr>
            <p:spPr>
              <a:xfrm>
                <a:off x="5418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49AFCD9-0CB8-4D09-BDC8-DC938BB8B437}"/>
                  </a:ext>
                </a:extLst>
              </p:cNvPr>
              <p:cNvCxnSpPr/>
              <p:nvPr/>
            </p:nvCxnSpPr>
            <p:spPr>
              <a:xfrm>
                <a:off x="5850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300A8A8-8CFA-441B-ACBC-1EE4B4338D61}"/>
                  </a:ext>
                </a:extLst>
              </p:cNvPr>
              <p:cNvCxnSpPr/>
              <p:nvPr/>
            </p:nvCxnSpPr>
            <p:spPr>
              <a:xfrm>
                <a:off x="5634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721340D0-6AD2-4E0B-9056-98495A2EDA3E}"/>
                  </a:ext>
                </a:extLst>
              </p:cNvPr>
              <p:cNvCxnSpPr/>
              <p:nvPr/>
            </p:nvCxnSpPr>
            <p:spPr>
              <a:xfrm>
                <a:off x="6282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10EEB43-461E-4226-A3F9-171B511F0D18}"/>
                  </a:ext>
                </a:extLst>
              </p:cNvPr>
              <p:cNvCxnSpPr/>
              <p:nvPr/>
            </p:nvCxnSpPr>
            <p:spPr>
              <a:xfrm>
                <a:off x="6066944" y="6104473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18EC5B-DED2-4EA6-9C90-7491D615C960}"/>
                  </a:ext>
                </a:extLst>
              </p:cNvPr>
              <p:cNvSpPr txBox="1"/>
              <p:nvPr/>
            </p:nvSpPr>
            <p:spPr>
              <a:xfrm>
                <a:off x="6215297" y="6040428"/>
                <a:ext cx="344967" cy="28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5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5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53BCC1-FF23-4C3A-A343-DDDCDF12509A}"/>
                  </a:ext>
                </a:extLst>
              </p:cNvPr>
              <p:cNvSpPr txBox="1"/>
              <p:nvPr/>
            </p:nvSpPr>
            <p:spPr>
              <a:xfrm>
                <a:off x="494670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0601D7-3316-4C58-971C-4A80B8B28F4A}"/>
                  </a:ext>
                </a:extLst>
              </p:cNvPr>
              <p:cNvSpPr txBox="1"/>
              <p:nvPr/>
            </p:nvSpPr>
            <p:spPr>
              <a:xfrm>
                <a:off x="516851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2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B4678A-E275-4B21-A72B-81549472B369}"/>
                  </a:ext>
                </a:extLst>
              </p:cNvPr>
              <p:cNvSpPr txBox="1"/>
              <p:nvPr/>
            </p:nvSpPr>
            <p:spPr>
              <a:xfrm>
                <a:off x="5378219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04008F-3EB8-4682-9F09-269B8737C574}"/>
                  </a:ext>
                </a:extLst>
              </p:cNvPr>
              <p:cNvSpPr txBox="1"/>
              <p:nvPr/>
            </p:nvSpPr>
            <p:spPr>
              <a:xfrm>
                <a:off x="5598446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F32CD5-1E43-4F8F-ADF2-0BFEFDBEAB7D}"/>
                  </a:ext>
                </a:extLst>
              </p:cNvPr>
              <p:cNvSpPr txBox="1"/>
              <p:nvPr/>
            </p:nvSpPr>
            <p:spPr>
              <a:xfrm>
                <a:off x="5811052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989BB8-E914-4646-80BE-96F366518713}"/>
                  </a:ext>
                </a:extLst>
              </p:cNvPr>
              <p:cNvSpPr txBox="1"/>
              <p:nvPr/>
            </p:nvSpPr>
            <p:spPr>
              <a:xfrm>
                <a:off x="6027495" y="6069824"/>
                <a:ext cx="296877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2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2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8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98E2103C-D4A8-4DF7-A16D-06C714ADCC9A}"/>
              </a:ext>
            </a:extLst>
          </p:cNvPr>
          <p:cNvGrpSpPr/>
          <p:nvPr/>
        </p:nvGrpSpPr>
        <p:grpSpPr>
          <a:xfrm>
            <a:off x="-791102" y="-372643"/>
            <a:ext cx="8043292" cy="2185148"/>
            <a:chOff x="-493060" y="21431"/>
            <a:chExt cx="8043292" cy="21851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22DCA6-0E04-467E-8BD5-353C0B24D0F9}"/>
                </a:ext>
              </a:extLst>
            </p:cNvPr>
            <p:cNvSpPr/>
            <p:nvPr/>
          </p:nvSpPr>
          <p:spPr>
            <a:xfrm>
              <a:off x="-493060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0932E1A-7BBA-4D6D-8863-A8CBC74FF2A2}"/>
                </a:ext>
              </a:extLst>
            </p:cNvPr>
            <p:cNvSpPr txBox="1"/>
            <p:nvPr/>
          </p:nvSpPr>
          <p:spPr>
            <a:xfrm>
              <a:off x="-493060" y="21431"/>
              <a:ext cx="938077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45454"/>
                  </a:solidFill>
                </a:rPr>
                <a:t>ID</a:t>
              </a:r>
              <a:r>
                <a:rPr lang="zh-CN" altLang="en-US" dirty="0">
                  <a:solidFill>
                    <a:srgbClr val="545454"/>
                  </a:solidFill>
                </a:rPr>
                <a:t>：</a:t>
              </a:r>
              <a:r>
                <a:rPr lang="en-US" altLang="zh-CN" dirty="0">
                  <a:solidFill>
                    <a:srgbClr val="545454"/>
                  </a:solidFill>
                </a:rPr>
                <a:t>80102</a:t>
              </a:r>
              <a:endParaRPr lang="zh-CN" altLang="en-US" dirty="0">
                <a:solidFill>
                  <a:srgbClr val="545454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2485EC5-ABFA-4F8B-95B9-C53E6D95D38A}"/>
                </a:ext>
              </a:extLst>
            </p:cNvPr>
            <p:cNvSpPr txBox="1"/>
            <p:nvPr/>
          </p:nvSpPr>
          <p:spPr>
            <a:xfrm>
              <a:off x="-493060" y="539143"/>
              <a:ext cx="935384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45454"/>
                  </a:solidFill>
                </a:rPr>
                <a:t>Reviewers:</a:t>
              </a:r>
              <a:endParaRPr lang="zh-CN" altLang="en-US" dirty="0">
                <a:solidFill>
                  <a:srgbClr val="545454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26EDA5-4B61-4406-BA9A-3F703064FCEC}"/>
                </a:ext>
              </a:extLst>
            </p:cNvPr>
            <p:cNvSpPr txBox="1"/>
            <p:nvPr/>
          </p:nvSpPr>
          <p:spPr>
            <a:xfrm>
              <a:off x="-493060" y="800655"/>
              <a:ext cx="5245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45454"/>
                  </a:solidFill>
                </a:rPr>
                <a:t>[CI Bot, Mauricio </a:t>
              </a:r>
              <a:r>
                <a:rPr lang="en-US" altLang="zh-CN" sz="1600" dirty="0" err="1">
                  <a:solidFill>
                    <a:srgbClr val="545454"/>
                  </a:solidFill>
                </a:rPr>
                <a:t>Alferez</a:t>
              </a:r>
              <a:r>
                <a:rPr lang="en-US" altLang="zh-CN" sz="1600" dirty="0">
                  <a:solidFill>
                    <a:srgbClr val="545454"/>
                  </a:solidFill>
                </a:rPr>
                <a:t>, Patrick Tessier, Quentin Le </a:t>
              </a:r>
              <a:r>
                <a:rPr lang="en-US" altLang="zh-CN" sz="1600" dirty="0" err="1">
                  <a:solidFill>
                    <a:srgbClr val="545454"/>
                  </a:solidFill>
                </a:rPr>
                <a:t>Menez</a:t>
              </a:r>
              <a:r>
                <a:rPr lang="en-US" altLang="zh-CN" sz="1600" dirty="0">
                  <a:solidFill>
                    <a:srgbClr val="545454"/>
                  </a:solidFill>
                </a:rPr>
                <a:t> ]</a:t>
              </a:r>
              <a:endParaRPr lang="zh-CN" altLang="en-US" sz="1600" dirty="0">
                <a:solidFill>
                  <a:srgbClr val="545454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7363FE-6B8B-4B52-9FAB-D2B74AC74024}"/>
                </a:ext>
              </a:extLst>
            </p:cNvPr>
            <p:cNvSpPr txBox="1"/>
            <p:nvPr/>
          </p:nvSpPr>
          <p:spPr>
            <a:xfrm>
              <a:off x="-493060" y="1593744"/>
              <a:ext cx="8043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545454"/>
                  </a:solidFill>
                </a:rPr>
                <a:t>Reviewer_A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Reviewer_B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Reviewer_C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 ···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Reviewer_M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Reviewer_N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···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Reviewer_P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  </a:t>
              </a:r>
              <a:r>
                <a:rPr lang="en-US" altLang="zh-CN" sz="1400" dirty="0" err="1">
                  <a:solidFill>
                    <a:srgbClr val="545454"/>
                  </a:solidFill>
                </a:rPr>
                <a:t>Reviewer_Q</a:t>
              </a:r>
              <a:r>
                <a:rPr lang="en-US" altLang="zh-CN" sz="1400" dirty="0">
                  <a:solidFill>
                    <a:srgbClr val="545454"/>
                  </a:solidFill>
                </a:rPr>
                <a:t>   ··· </a:t>
              </a:r>
              <a:endParaRPr lang="zh-CN" altLang="en-US" sz="1400" dirty="0">
                <a:solidFill>
                  <a:srgbClr val="545454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E31906-6386-4465-8614-8EF55AA27B02}"/>
                </a:ext>
              </a:extLst>
            </p:cNvPr>
            <p:cNvSpPr txBox="1"/>
            <p:nvPr/>
          </p:nvSpPr>
          <p:spPr>
            <a:xfrm>
              <a:off x="-129552" y="1837246"/>
              <a:ext cx="271228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45454"/>
                  </a:solidFill>
                </a:rPr>
                <a:t>0</a:t>
              </a:r>
              <a:endParaRPr lang="zh-CN" altLang="en-US" dirty="0">
                <a:solidFill>
                  <a:srgbClr val="545454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CB40DA-8D4D-45EB-AD0B-525D94F80A75}"/>
                </a:ext>
              </a:extLst>
            </p:cNvPr>
            <p:cNvSpPr txBox="1"/>
            <p:nvPr/>
          </p:nvSpPr>
          <p:spPr>
            <a:xfrm>
              <a:off x="899148" y="1837246"/>
              <a:ext cx="271228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45454"/>
                  </a:solidFill>
                </a:rPr>
                <a:t>0</a:t>
              </a:r>
              <a:endParaRPr lang="zh-CN" altLang="en-US" dirty="0">
                <a:solidFill>
                  <a:srgbClr val="545454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76B6E3-1E6C-465B-B1EE-38E6684D2999}"/>
                </a:ext>
              </a:extLst>
            </p:cNvPr>
            <p:cNvSpPr txBox="1"/>
            <p:nvPr/>
          </p:nvSpPr>
          <p:spPr>
            <a:xfrm>
              <a:off x="1929432" y="1837246"/>
              <a:ext cx="271228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294272"/>
                  </a:solidFill>
                </a:rPr>
                <a:t>3</a:t>
              </a:r>
              <a:endParaRPr lang="zh-CN" altLang="en-US" dirty="0">
                <a:solidFill>
                  <a:srgbClr val="29427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BCA8F7-7F1D-4BA1-922D-63B982FCE1B3}"/>
                </a:ext>
              </a:extLst>
            </p:cNvPr>
            <p:cNvSpPr txBox="1"/>
            <p:nvPr/>
          </p:nvSpPr>
          <p:spPr>
            <a:xfrm>
              <a:off x="3212116" y="1837246"/>
              <a:ext cx="271228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294272"/>
                  </a:solidFill>
                </a:rPr>
                <a:t>1</a:t>
              </a:r>
              <a:endParaRPr lang="zh-CN" altLang="en-US" dirty="0">
                <a:solidFill>
                  <a:srgbClr val="294272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41A6EFF-651E-40F2-8355-4A67306DCFDA}"/>
                </a:ext>
              </a:extLst>
            </p:cNvPr>
            <p:cNvSpPr txBox="1"/>
            <p:nvPr/>
          </p:nvSpPr>
          <p:spPr>
            <a:xfrm>
              <a:off x="4240817" y="1837246"/>
              <a:ext cx="271228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45454"/>
                  </a:solidFill>
                </a:rPr>
                <a:t>0</a:t>
              </a:r>
              <a:endParaRPr lang="zh-CN" altLang="en-US" dirty="0">
                <a:solidFill>
                  <a:srgbClr val="545454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728FEB-EA0E-4FA1-874B-8707BA1CD2DC}"/>
                </a:ext>
              </a:extLst>
            </p:cNvPr>
            <p:cNvSpPr txBox="1"/>
            <p:nvPr/>
          </p:nvSpPr>
          <p:spPr>
            <a:xfrm>
              <a:off x="5449604" y="1837246"/>
              <a:ext cx="357790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294272"/>
                  </a:solidFill>
                </a:rPr>
                <a:t>17</a:t>
              </a:r>
              <a:endParaRPr lang="zh-CN" altLang="en-US" dirty="0">
                <a:solidFill>
                  <a:srgbClr val="294272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E699CE-5300-44EB-8E92-D77FC5E2FF73}"/>
                </a:ext>
              </a:extLst>
            </p:cNvPr>
            <p:cNvSpPr txBox="1"/>
            <p:nvPr/>
          </p:nvSpPr>
          <p:spPr>
            <a:xfrm>
              <a:off x="6471784" y="1837246"/>
              <a:ext cx="357790" cy="297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294272"/>
                  </a:solidFill>
                </a:rPr>
                <a:t>12</a:t>
              </a:r>
              <a:endParaRPr lang="zh-CN" altLang="en-US" dirty="0">
                <a:solidFill>
                  <a:srgbClr val="294272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5E8943-474A-4590-A221-9AFD311D9748}"/>
                </a:ext>
              </a:extLst>
            </p:cNvPr>
            <p:cNvSpPr/>
            <p:nvPr/>
          </p:nvSpPr>
          <p:spPr>
            <a:xfrm>
              <a:off x="535642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178D06-0B87-4F9F-A497-5665C0464FD7}"/>
                </a:ext>
              </a:extLst>
            </p:cNvPr>
            <p:cNvSpPr/>
            <p:nvPr/>
          </p:nvSpPr>
          <p:spPr>
            <a:xfrm>
              <a:off x="1561299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C5E663-6033-4BD3-9F39-6545AD61691C}"/>
                </a:ext>
              </a:extLst>
            </p:cNvPr>
            <p:cNvSpPr/>
            <p:nvPr/>
          </p:nvSpPr>
          <p:spPr>
            <a:xfrm>
              <a:off x="2848610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4F588C8-4E0B-4E6F-BA6E-9A1AF3AFD84D}"/>
                </a:ext>
              </a:extLst>
            </p:cNvPr>
            <p:cNvSpPr/>
            <p:nvPr/>
          </p:nvSpPr>
          <p:spPr>
            <a:xfrm>
              <a:off x="3877973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CD40E9B-D863-4BD4-8962-9E9AF0AF6E38}"/>
                </a:ext>
              </a:extLst>
            </p:cNvPr>
            <p:cNvSpPr/>
            <p:nvPr/>
          </p:nvSpPr>
          <p:spPr>
            <a:xfrm>
              <a:off x="5141346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98F64-364B-46FF-9D9A-C46409C0A67A}"/>
                </a:ext>
              </a:extLst>
            </p:cNvPr>
            <p:cNvSpPr/>
            <p:nvPr/>
          </p:nvSpPr>
          <p:spPr>
            <a:xfrm>
              <a:off x="6170047" y="1604170"/>
              <a:ext cx="1028701" cy="602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545454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2952D68-8F06-435B-9B7B-1918EBB29EAE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-76200" y="1069181"/>
              <a:ext cx="2151849" cy="534988"/>
            </a:xfrm>
            <a:prstGeom prst="line">
              <a:avLst/>
            </a:prstGeom>
            <a:ln w="9525">
              <a:solidFill>
                <a:srgbClr val="294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4AA40B4-B600-43D8-9740-F912C9A0FFC6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952500" y="1056855"/>
              <a:ext cx="2410460" cy="547314"/>
            </a:xfrm>
            <a:prstGeom prst="line">
              <a:avLst/>
            </a:prstGeom>
            <a:ln w="9525">
              <a:solidFill>
                <a:srgbClr val="294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7CAD138-6A79-46A3-8713-257E594883D2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2310322" y="1069181"/>
              <a:ext cx="3345375" cy="534988"/>
            </a:xfrm>
            <a:prstGeom prst="line">
              <a:avLst/>
            </a:prstGeom>
            <a:ln w="9525">
              <a:solidFill>
                <a:srgbClr val="294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BAC016D-6343-4D0F-81C9-673B9579EB94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3703759" y="1069181"/>
              <a:ext cx="2980639" cy="534988"/>
            </a:xfrm>
            <a:prstGeom prst="line">
              <a:avLst/>
            </a:prstGeom>
            <a:ln w="9525">
              <a:solidFill>
                <a:srgbClr val="29427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25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C37A580E-3538-4346-AD8A-6095B5D856DE}"/>
              </a:ext>
            </a:extLst>
          </p:cNvPr>
          <p:cNvGrpSpPr/>
          <p:nvPr/>
        </p:nvGrpSpPr>
        <p:grpSpPr>
          <a:xfrm>
            <a:off x="47688" y="55765"/>
            <a:ext cx="6205412" cy="1328332"/>
            <a:chOff x="670206" y="404399"/>
            <a:chExt cx="6205412" cy="13283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B598DDE-7E8D-429E-9689-B7D17179D70F}"/>
                </a:ext>
              </a:extLst>
            </p:cNvPr>
            <p:cNvGrpSpPr/>
            <p:nvPr/>
          </p:nvGrpSpPr>
          <p:grpSpPr>
            <a:xfrm>
              <a:off x="805903" y="842832"/>
              <a:ext cx="453005" cy="454348"/>
              <a:chOff x="805903" y="842832"/>
              <a:chExt cx="453005" cy="4543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E06C93-0652-4014-A52E-AFEF55938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903" y="842832"/>
                <a:ext cx="360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3EA0ED-33DE-4030-A0FD-5351B44949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903" y="938419"/>
                <a:ext cx="360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E66B477-D1D0-4640-B7DB-1521BADB6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903" y="1034006"/>
                <a:ext cx="360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099E33-5BBA-4413-A127-D6AE9299B0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903" y="1129593"/>
                <a:ext cx="360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2697B1-B9BF-4B91-B484-B1F00826FA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903" y="1225180"/>
                <a:ext cx="360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FB6344-1118-4A27-B566-49A39004C3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908" y="842832"/>
                <a:ext cx="72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201CCC-5F26-4225-A1E9-7F3FE0C6F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908" y="938419"/>
                <a:ext cx="72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662CFA-E9A5-4151-9BFF-B09308E3BA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908" y="1034006"/>
                <a:ext cx="72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7F73842-8CE0-4E8A-AF56-3419C3DAD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908" y="1129593"/>
                <a:ext cx="72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1EECF-55C3-4190-AF03-9970CA999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908" y="1225180"/>
                <a:ext cx="72000" cy="72000"/>
              </a:xfrm>
              <a:prstGeom prst="rect">
                <a:avLst/>
              </a:prstGeom>
              <a:solidFill>
                <a:srgbClr val="CF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C4E371-5CFF-452D-95EA-94071BE3C470}"/>
                </a:ext>
              </a:extLst>
            </p:cNvPr>
            <p:cNvSpPr/>
            <p:nvPr/>
          </p:nvSpPr>
          <p:spPr>
            <a:xfrm>
              <a:off x="2019301" y="412085"/>
              <a:ext cx="955674" cy="242888"/>
            </a:xfrm>
            <a:prstGeom prst="rect">
              <a:avLst/>
            </a:prstGeom>
            <a:solidFill>
              <a:srgbClr val="00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3C0419-5591-49D3-8907-643EF19AC07A}"/>
                </a:ext>
              </a:extLst>
            </p:cNvPr>
            <p:cNvSpPr/>
            <p:nvPr/>
          </p:nvSpPr>
          <p:spPr>
            <a:xfrm>
              <a:off x="2019300" y="767531"/>
              <a:ext cx="955675" cy="242888"/>
            </a:xfrm>
            <a:prstGeom prst="rect">
              <a:avLst/>
            </a:prstGeom>
            <a:solidFill>
              <a:srgbClr val="00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C7783C-0E36-41A6-B548-97E0E4D045B5}"/>
                </a:ext>
              </a:extLst>
            </p:cNvPr>
            <p:cNvSpPr/>
            <p:nvPr/>
          </p:nvSpPr>
          <p:spPr>
            <a:xfrm>
              <a:off x="2019298" y="1122977"/>
              <a:ext cx="955675" cy="242888"/>
            </a:xfrm>
            <a:prstGeom prst="rect">
              <a:avLst/>
            </a:prstGeom>
            <a:solidFill>
              <a:srgbClr val="00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79E45EF2-4B36-4690-80A9-129A28025BC0}"/>
                </a:ext>
              </a:extLst>
            </p:cNvPr>
            <p:cNvSpPr/>
            <p:nvPr/>
          </p:nvSpPr>
          <p:spPr>
            <a:xfrm rot="20165767">
              <a:off x="1274023" y="679014"/>
              <a:ext cx="725749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007986CF-7BD5-438B-966F-0939247A439C}"/>
                </a:ext>
              </a:extLst>
            </p:cNvPr>
            <p:cNvSpPr/>
            <p:nvPr/>
          </p:nvSpPr>
          <p:spPr>
            <a:xfrm rot="21159675">
              <a:off x="1333290" y="919923"/>
              <a:ext cx="648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B5D470B5-685D-4243-B64E-1B837197FE24}"/>
                </a:ext>
              </a:extLst>
            </p:cNvPr>
            <p:cNvSpPr/>
            <p:nvPr/>
          </p:nvSpPr>
          <p:spPr>
            <a:xfrm rot="396867">
              <a:off x="1333336" y="1143086"/>
              <a:ext cx="648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67270E29-E348-49A4-85B9-22E139C499D4}"/>
                </a:ext>
              </a:extLst>
            </p:cNvPr>
            <p:cNvSpPr/>
            <p:nvPr/>
          </p:nvSpPr>
          <p:spPr>
            <a:xfrm rot="1565150">
              <a:off x="1278620" y="1396662"/>
              <a:ext cx="725749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31B409-8B2A-4F83-A4C3-C0670F488072}"/>
                </a:ext>
              </a:extLst>
            </p:cNvPr>
            <p:cNvSpPr txBox="1"/>
            <p:nvPr/>
          </p:nvSpPr>
          <p:spPr>
            <a:xfrm>
              <a:off x="670206" y="1272993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326594"/>
                  </a:solidFill>
                </a:rPr>
                <a:t>Raw Data</a:t>
              </a:r>
              <a:endParaRPr lang="zh-CN" altLang="en-US" sz="1100" dirty="0">
                <a:solidFill>
                  <a:srgbClr val="326594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D563B5B-CB3D-49EC-9AA5-B9979122A0F0}"/>
                </a:ext>
              </a:extLst>
            </p:cNvPr>
            <p:cNvSpPr txBox="1"/>
            <p:nvPr/>
          </p:nvSpPr>
          <p:spPr>
            <a:xfrm>
              <a:off x="1983235" y="404399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Base Learner 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4BFD036-A57A-40FB-9702-86C901D6BC48}"/>
                </a:ext>
              </a:extLst>
            </p:cNvPr>
            <p:cNvSpPr txBox="1"/>
            <p:nvPr/>
          </p:nvSpPr>
          <p:spPr>
            <a:xfrm>
              <a:off x="1983235" y="760347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Base Learner 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304C072-AF84-466A-94C9-E7EC637A67C6}"/>
                </a:ext>
              </a:extLst>
            </p:cNvPr>
            <p:cNvSpPr txBox="1"/>
            <p:nvPr/>
          </p:nvSpPr>
          <p:spPr>
            <a:xfrm>
              <a:off x="1983235" y="1115173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Base Learner 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06EF446-E3DF-4D0D-AA99-D490D0552FC6}"/>
                </a:ext>
              </a:extLst>
            </p:cNvPr>
            <p:cNvGrpSpPr/>
            <p:nvPr/>
          </p:nvGrpSpPr>
          <p:grpSpPr>
            <a:xfrm>
              <a:off x="1983235" y="1471121"/>
              <a:ext cx="1050288" cy="261610"/>
              <a:chOff x="1983235" y="1471121"/>
              <a:chExt cx="1050288" cy="26161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5FF222E-A3BC-44C0-B73F-32E6552AB0DE}"/>
                  </a:ext>
                </a:extLst>
              </p:cNvPr>
              <p:cNvSpPr/>
              <p:nvPr/>
            </p:nvSpPr>
            <p:spPr>
              <a:xfrm>
                <a:off x="2019298" y="1478424"/>
                <a:ext cx="955675" cy="242888"/>
              </a:xfrm>
              <a:prstGeom prst="rect">
                <a:avLst/>
              </a:prstGeom>
              <a:solidFill>
                <a:srgbClr val="00BC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3D9E39F-70DA-485B-8EE3-2DDD6AC004DA}"/>
                  </a:ext>
                </a:extLst>
              </p:cNvPr>
              <p:cNvSpPr txBox="1"/>
              <p:nvPr/>
            </p:nvSpPr>
            <p:spPr>
              <a:xfrm>
                <a:off x="1983235" y="1471121"/>
                <a:ext cx="10502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Base Learner N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E84A36D8-63D2-41B3-9F65-81E2B9AC8D3E}"/>
                </a:ext>
              </a:extLst>
            </p:cNvPr>
            <p:cNvSpPr/>
            <p:nvPr/>
          </p:nvSpPr>
          <p:spPr>
            <a:xfrm rot="396867">
              <a:off x="2995929" y="923060"/>
              <a:ext cx="756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1109CCE8-9F2D-416B-9380-FE2BB8638E7C}"/>
                </a:ext>
              </a:extLst>
            </p:cNvPr>
            <p:cNvSpPr/>
            <p:nvPr/>
          </p:nvSpPr>
          <p:spPr>
            <a:xfrm rot="1437132">
              <a:off x="2958299" y="681267"/>
              <a:ext cx="864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CB5B8C8D-B545-4BF9-88E3-AC1704462F7E}"/>
                </a:ext>
              </a:extLst>
            </p:cNvPr>
            <p:cNvSpPr/>
            <p:nvPr/>
          </p:nvSpPr>
          <p:spPr>
            <a:xfrm rot="21159675">
              <a:off x="3005163" y="1154279"/>
              <a:ext cx="756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CBCBF815-D628-4B0C-9BA2-884D08B49D74}"/>
                </a:ext>
              </a:extLst>
            </p:cNvPr>
            <p:cNvSpPr/>
            <p:nvPr/>
          </p:nvSpPr>
          <p:spPr>
            <a:xfrm rot="20165767">
              <a:off x="2979566" y="1377112"/>
              <a:ext cx="864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66F3C4F-058E-43C3-85E4-A1DE59373E64}"/>
                </a:ext>
              </a:extLst>
            </p:cNvPr>
            <p:cNvSpPr txBox="1"/>
            <p:nvPr/>
          </p:nvSpPr>
          <p:spPr>
            <a:xfrm rot="1403466">
              <a:off x="3041201" y="524865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326594"/>
                  </a:solidFill>
                </a:defRPr>
              </a:lvl1pPr>
            </a:lstStyle>
            <a:p>
              <a:r>
                <a:rPr lang="en-US" altLang="zh-CN" sz="1050" dirty="0"/>
                <a:t>Prediction 1</a:t>
              </a:r>
              <a:endParaRPr lang="zh-CN" altLang="en-US" sz="105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B731945-B59E-41AD-8A24-0A9C3498672B}"/>
                </a:ext>
              </a:extLst>
            </p:cNvPr>
            <p:cNvSpPr txBox="1"/>
            <p:nvPr/>
          </p:nvSpPr>
          <p:spPr>
            <a:xfrm rot="407506">
              <a:off x="2939855" y="753233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326594"/>
                  </a:solidFill>
                </a:defRPr>
              </a:lvl1pPr>
            </a:lstStyle>
            <a:p>
              <a:r>
                <a:rPr lang="en-US" altLang="zh-CN" sz="1050" dirty="0"/>
                <a:t>Prediction 2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A02D31E-6C40-4C41-B6D4-81E6AB191414}"/>
                </a:ext>
              </a:extLst>
            </p:cNvPr>
            <p:cNvSpPr txBox="1"/>
            <p:nvPr/>
          </p:nvSpPr>
          <p:spPr>
            <a:xfrm rot="21180000">
              <a:off x="2933108" y="982322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326594"/>
                  </a:solidFill>
                </a:defRPr>
              </a:lvl1pPr>
            </a:lstStyle>
            <a:p>
              <a:r>
                <a:rPr lang="en-US" altLang="zh-CN" sz="1050" dirty="0"/>
                <a:t>Prediction 3</a:t>
              </a:r>
              <a:endParaRPr lang="zh-CN" altLang="en-US" sz="105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361937D-6A79-4B61-A1F3-B42C99EC0116}"/>
                </a:ext>
              </a:extLst>
            </p:cNvPr>
            <p:cNvSpPr txBox="1"/>
            <p:nvPr/>
          </p:nvSpPr>
          <p:spPr>
            <a:xfrm rot="20160000">
              <a:off x="2926072" y="1235154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326594"/>
                  </a:solidFill>
                </a:defRPr>
              </a:lvl1pPr>
            </a:lstStyle>
            <a:p>
              <a:r>
                <a:rPr lang="en-US" altLang="zh-CN" sz="1050" dirty="0"/>
                <a:t>Prediction N</a:t>
              </a:r>
              <a:endParaRPr lang="zh-CN" altLang="en-US" sz="105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623C4ED-9C66-4D0E-B9A6-571166DBDA23}"/>
                </a:ext>
              </a:extLst>
            </p:cNvPr>
            <p:cNvSpPr>
              <a:spLocks/>
            </p:cNvSpPr>
            <p:nvPr/>
          </p:nvSpPr>
          <p:spPr>
            <a:xfrm rot="5400000">
              <a:off x="4156573" y="1022830"/>
              <a:ext cx="360000" cy="72000"/>
            </a:xfrm>
            <a:prstGeom prst="rect">
              <a:avLst/>
            </a:prstGeom>
            <a:solidFill>
              <a:srgbClr val="9CD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567DA4E-1795-49E5-9EF6-1FD3145409A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60986" y="1022831"/>
              <a:ext cx="360000" cy="72000"/>
            </a:xfrm>
            <a:prstGeom prst="rect">
              <a:avLst/>
            </a:prstGeom>
            <a:solidFill>
              <a:srgbClr val="9CD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138FCD-8EF1-4474-B85A-ADE22AE68CEA}"/>
                </a:ext>
              </a:extLst>
            </p:cNvPr>
            <p:cNvSpPr>
              <a:spLocks/>
            </p:cNvSpPr>
            <p:nvPr/>
          </p:nvSpPr>
          <p:spPr>
            <a:xfrm rot="5400000">
              <a:off x="3965399" y="1022831"/>
              <a:ext cx="360000" cy="72000"/>
            </a:xfrm>
            <a:prstGeom prst="rect">
              <a:avLst/>
            </a:prstGeom>
            <a:solidFill>
              <a:srgbClr val="9CD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6D43F8D-86F1-42AE-A115-020854778FC7}"/>
                </a:ext>
              </a:extLst>
            </p:cNvPr>
            <p:cNvSpPr>
              <a:spLocks/>
            </p:cNvSpPr>
            <p:nvPr/>
          </p:nvSpPr>
          <p:spPr>
            <a:xfrm rot="5400000">
              <a:off x="3869812" y="1022831"/>
              <a:ext cx="360000" cy="72000"/>
            </a:xfrm>
            <a:prstGeom prst="rect">
              <a:avLst/>
            </a:prstGeom>
            <a:solidFill>
              <a:srgbClr val="9CD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0D4A098-904E-4308-A33A-EEAF7BE7F616}"/>
                </a:ext>
              </a:extLst>
            </p:cNvPr>
            <p:cNvSpPr>
              <a:spLocks/>
            </p:cNvSpPr>
            <p:nvPr/>
          </p:nvSpPr>
          <p:spPr>
            <a:xfrm rot="5400000">
              <a:off x="3774225" y="1022831"/>
              <a:ext cx="360000" cy="72000"/>
            </a:xfrm>
            <a:prstGeom prst="rect">
              <a:avLst/>
            </a:prstGeom>
            <a:solidFill>
              <a:srgbClr val="9CD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B4A70B7-2253-43DC-A1F0-FAD520557D2C}"/>
                </a:ext>
              </a:extLst>
            </p:cNvPr>
            <p:cNvSpPr txBox="1"/>
            <p:nvPr/>
          </p:nvSpPr>
          <p:spPr>
            <a:xfrm>
              <a:off x="3794673" y="1272993"/>
              <a:ext cx="7681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326594"/>
                  </a:solidFill>
                </a:rPr>
                <a:t>Prediction</a:t>
              </a:r>
            </a:p>
            <a:p>
              <a:pPr algn="ctr"/>
              <a:r>
                <a:rPr lang="en-US" altLang="zh-CN" sz="1100" dirty="0">
                  <a:solidFill>
                    <a:srgbClr val="326594"/>
                  </a:solidFill>
                </a:rPr>
                <a:t>Data</a:t>
              </a:r>
              <a:endParaRPr lang="zh-CN" altLang="en-US" sz="1100" dirty="0">
                <a:solidFill>
                  <a:srgbClr val="326594"/>
                </a:solidFill>
              </a:endParaRPr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C73F7B8B-2DD2-434D-B512-FDA4720A8DB2}"/>
                </a:ext>
              </a:extLst>
            </p:cNvPr>
            <p:cNvSpPr/>
            <p:nvPr/>
          </p:nvSpPr>
          <p:spPr>
            <a:xfrm>
              <a:off x="4406281" y="1043595"/>
              <a:ext cx="432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58736C5-AEB9-4268-A993-5D55669B0097}"/>
                </a:ext>
              </a:extLst>
            </p:cNvPr>
            <p:cNvGrpSpPr/>
            <p:nvPr/>
          </p:nvGrpSpPr>
          <p:grpSpPr>
            <a:xfrm>
              <a:off x="4875653" y="948890"/>
              <a:ext cx="962123" cy="261610"/>
              <a:chOff x="4901804" y="955923"/>
              <a:chExt cx="962123" cy="26161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2DA50B8-6CBC-4C70-8D3D-B9DE933971B0}"/>
                  </a:ext>
                </a:extLst>
              </p:cNvPr>
              <p:cNvSpPr/>
              <p:nvPr/>
            </p:nvSpPr>
            <p:spPr>
              <a:xfrm>
                <a:off x="4905028" y="965284"/>
                <a:ext cx="955675" cy="242888"/>
              </a:xfrm>
              <a:prstGeom prst="rect">
                <a:avLst/>
              </a:prstGeom>
              <a:solidFill>
                <a:srgbClr val="00BC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A0FEDAC-C539-4983-9D63-3944AFD02495}"/>
                  </a:ext>
                </a:extLst>
              </p:cNvPr>
              <p:cNvSpPr txBox="1"/>
              <p:nvPr/>
            </p:nvSpPr>
            <p:spPr>
              <a:xfrm>
                <a:off x="4901804" y="955923"/>
                <a:ext cx="962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Meta Learner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46D79928-2B27-4823-9DD0-2F846F684A3F}"/>
                </a:ext>
              </a:extLst>
            </p:cNvPr>
            <p:cNvSpPr/>
            <p:nvPr/>
          </p:nvSpPr>
          <p:spPr>
            <a:xfrm>
              <a:off x="5875148" y="1043595"/>
              <a:ext cx="936000" cy="7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9C11A4F-4224-403C-9EC4-771A18713E98}"/>
                </a:ext>
              </a:extLst>
            </p:cNvPr>
            <p:cNvSpPr txBox="1"/>
            <p:nvPr/>
          </p:nvSpPr>
          <p:spPr>
            <a:xfrm>
              <a:off x="5806094" y="836940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326594"/>
                  </a:solidFill>
                </a:rPr>
                <a:t>Final Prediction</a:t>
              </a:r>
              <a:endParaRPr lang="zh-CN" altLang="en-US" sz="1100" dirty="0">
                <a:solidFill>
                  <a:srgbClr val="3265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06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A1EC-587D-4238-97E4-B47B1F4C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1D627-110A-4342-B542-05FD4C77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7A3EB-B62F-450E-ADF6-76A57E67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8" y="-450057"/>
            <a:ext cx="3560832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679756" y="-2295888"/>
            <a:ext cx="7660305" cy="6014052"/>
            <a:chOff x="204787" y="-1209675"/>
            <a:chExt cx="11782425" cy="9250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91"/>
            <a:stretch/>
          </p:blipFill>
          <p:spPr>
            <a:xfrm>
              <a:off x="204787" y="-1209675"/>
              <a:ext cx="11782425" cy="9250299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3546" y="-1084743"/>
              <a:ext cx="43295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3386" y="347817"/>
              <a:ext cx="281573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75786" y="347817"/>
              <a:ext cx="37707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7746" y="1560457"/>
              <a:ext cx="7202796" cy="18685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020" y="6724891"/>
              <a:ext cx="7849048" cy="131573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643120" y="-864824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19120" y="567736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0037308" y="-59736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V="1">
              <a:off x="5109708" y="3429000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109707" y="625076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5243332" y="-1084743"/>
              <a:ext cx="175935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-简" panose="020B0400000000000000" pitchFamily="34" charset="-120"/>
                  <a:ea typeface="苹方-简" panose="020B0400000000000000" pitchFamily="34" charset="-120"/>
                </a:rPr>
                <a:t>提交注释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4420" y="343283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提交作者、时间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78753" y="-499575"/>
              <a:ext cx="1439408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96906" y="3902095"/>
              <a:ext cx="182560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修改涉及范围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54058" y="5705097"/>
              <a:ext cx="2111297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修改前后代码版本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5B207-0FFC-4E9D-B0D3-9982C56A07B3}"/>
              </a:ext>
            </a:extLst>
          </p:cNvPr>
          <p:cNvGrpSpPr/>
          <p:nvPr/>
        </p:nvGrpSpPr>
        <p:grpSpPr>
          <a:xfrm>
            <a:off x="-798450" y="-712980"/>
            <a:ext cx="7912138" cy="2865830"/>
            <a:chOff x="22224" y="1225012"/>
            <a:chExt cx="12169776" cy="440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92503-046D-4FC5-B66B-AE5301D8D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" r="1"/>
            <a:stretch/>
          </p:blipFill>
          <p:spPr>
            <a:xfrm>
              <a:off x="22224" y="1225012"/>
              <a:ext cx="12169776" cy="4407975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58D23840-A02D-4A4A-831B-ACDE628152E5}"/>
                </a:ext>
              </a:extLst>
            </p:cNvPr>
            <p:cNvSpPr/>
            <p:nvPr/>
          </p:nvSpPr>
          <p:spPr>
            <a:xfrm>
              <a:off x="34924" y="1666662"/>
              <a:ext cx="2993537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0B008B-8562-4688-98DC-7D7BF472F197}"/>
                </a:ext>
              </a:extLst>
            </p:cNvPr>
            <p:cNvSpPr/>
            <p:nvPr/>
          </p:nvSpPr>
          <p:spPr>
            <a:xfrm>
              <a:off x="4588119" y="1531892"/>
              <a:ext cx="2190750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7A3BD5E4-7069-4990-940F-9A8B6E549727}"/>
                </a:ext>
              </a:extLst>
            </p:cNvPr>
            <p:cNvSpPr/>
            <p:nvPr/>
          </p:nvSpPr>
          <p:spPr>
            <a:xfrm>
              <a:off x="9268556" y="1538653"/>
              <a:ext cx="2923443" cy="6506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6CAD7AEB-9AF1-4D0A-AB2F-12A1FAC4D66C}"/>
                </a:ext>
              </a:extLst>
            </p:cNvPr>
            <p:cNvSpPr/>
            <p:nvPr/>
          </p:nvSpPr>
          <p:spPr>
            <a:xfrm>
              <a:off x="4588119" y="1958748"/>
              <a:ext cx="2190750" cy="2707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C10CD133-1FD8-4033-A9E5-7AE72DB2FDC5}"/>
                </a:ext>
              </a:extLst>
            </p:cNvPr>
            <p:cNvSpPr/>
            <p:nvPr/>
          </p:nvSpPr>
          <p:spPr>
            <a:xfrm>
              <a:off x="319452" y="4694147"/>
              <a:ext cx="6661639" cy="818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/>
            </a:p>
          </p:txBody>
        </p:sp>
        <p:sp>
          <p:nvSpPr>
            <p:cNvPr id="10" name="圆角矩形 18">
              <a:extLst>
                <a:ext uri="{FF2B5EF4-FFF2-40B4-BE49-F238E27FC236}">
                  <a16:creationId xmlns:a16="http://schemas.microsoft.com/office/drawing/2014/main" id="{35B2D98E-FD70-4A18-A3A3-20B48437B585}"/>
                </a:ext>
              </a:extLst>
            </p:cNvPr>
            <p:cNvSpPr/>
            <p:nvPr/>
          </p:nvSpPr>
          <p:spPr>
            <a:xfrm>
              <a:off x="536090" y="2471018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11" name="圆角矩形 18">
              <a:extLst>
                <a:ext uri="{FF2B5EF4-FFF2-40B4-BE49-F238E27FC236}">
                  <a16:creationId xmlns:a16="http://schemas.microsoft.com/office/drawing/2014/main" id="{79023E6D-B51F-4CC6-9D9D-13ADDDC3773C}"/>
                </a:ext>
              </a:extLst>
            </p:cNvPr>
            <p:cNvSpPr/>
            <p:nvPr/>
          </p:nvSpPr>
          <p:spPr>
            <a:xfrm>
              <a:off x="7159381" y="1498099"/>
              <a:ext cx="2383689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修改作者，审查人员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929F7128-95C4-4EC1-9EFA-B5D121DACE0A}"/>
                </a:ext>
              </a:extLst>
            </p:cNvPr>
            <p:cNvSpPr/>
            <p:nvPr/>
          </p:nvSpPr>
          <p:spPr>
            <a:xfrm>
              <a:off x="4711703" y="2706619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项目信息</a:t>
              </a:r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6A4C09-9E59-480A-A734-9C480DB8C983}"/>
                </a:ext>
              </a:extLst>
            </p:cNvPr>
            <p:cNvSpPr/>
            <p:nvPr/>
          </p:nvSpPr>
          <p:spPr>
            <a:xfrm>
              <a:off x="9946056" y="2646977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审查周期</a:t>
              </a: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82CADD01-751C-4261-938C-5924B4D95DCA}"/>
                </a:ext>
              </a:extLst>
            </p:cNvPr>
            <p:cNvSpPr/>
            <p:nvPr/>
          </p:nvSpPr>
          <p:spPr>
            <a:xfrm>
              <a:off x="2678480" y="3823101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977DE9A-CD7F-45C9-94DD-C2BB60D6715B}"/>
                </a:ext>
              </a:extLst>
            </p:cNvPr>
            <p:cNvCxnSpPr/>
            <p:nvPr/>
          </p:nvCxnSpPr>
          <p:spPr>
            <a:xfrm rot="10800000" flipV="1">
              <a:off x="1460564" y="2057399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C00CA1-C96E-401B-B274-7B21E15E0EF5}"/>
                </a:ext>
              </a:extLst>
            </p:cNvPr>
            <p:cNvCxnSpPr/>
            <p:nvPr/>
          </p:nvCxnSpPr>
          <p:spPr>
            <a:xfrm rot="10800000" flipV="1">
              <a:off x="5703444" y="2243973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8160C60-5D94-4D9C-B2AD-AEF655933666}"/>
                </a:ext>
              </a:extLst>
            </p:cNvPr>
            <p:cNvCxnSpPr/>
            <p:nvPr/>
          </p:nvCxnSpPr>
          <p:spPr>
            <a:xfrm rot="10800000" flipV="1">
              <a:off x="10917074" y="2186672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252455-4CEC-4F90-8F0E-BC7EEBBA8A3B}"/>
                </a:ext>
              </a:extLst>
            </p:cNvPr>
            <p:cNvCxnSpPr/>
            <p:nvPr/>
          </p:nvCxnSpPr>
          <p:spPr>
            <a:xfrm flipV="1">
              <a:off x="3649498" y="428659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4A8E02-25EB-416C-ACD5-71491ACFFF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739" y="1547646"/>
              <a:ext cx="772" cy="360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6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6FC10-F993-462F-AA8E-8D985A3D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9" y="-1184306"/>
            <a:ext cx="4378203" cy="38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2EEB-8B6B-4195-92C1-50BCE66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46748-C818-44C1-84BA-B0C9BE5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008" y="382588"/>
            <a:ext cx="11407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D80E49-B2C2-440B-AA67-D03F2F1ACDEB}"/>
              </a:ext>
            </a:extLst>
          </p:cNvPr>
          <p:cNvGrpSpPr/>
          <p:nvPr/>
        </p:nvGrpSpPr>
        <p:grpSpPr>
          <a:xfrm>
            <a:off x="-243172" y="-854496"/>
            <a:ext cx="6787143" cy="3263526"/>
            <a:chOff x="735623" y="4357220"/>
            <a:chExt cx="10439400" cy="50196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1D42F0-6DF7-4B84-94D0-6B58FA1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23" y="4357220"/>
              <a:ext cx="10439400" cy="5019675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36FBE51-D3CC-4F2D-B646-A063F3EBADA3}"/>
                </a:ext>
              </a:extLst>
            </p:cNvPr>
            <p:cNvSpPr/>
            <p:nvPr/>
          </p:nvSpPr>
          <p:spPr>
            <a:xfrm>
              <a:off x="914155" y="5300111"/>
              <a:ext cx="1459768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8B5E6A8F-F113-4D1E-8B4A-B7E235E1C98D}"/>
                </a:ext>
              </a:extLst>
            </p:cNvPr>
            <p:cNvSpPr/>
            <p:nvPr/>
          </p:nvSpPr>
          <p:spPr>
            <a:xfrm>
              <a:off x="2901461" y="523356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注释信息过短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1CEC7D-B003-44D2-9ADC-02AF4229209F}"/>
                </a:ext>
              </a:extLst>
            </p:cNvPr>
            <p:cNvCxnSpPr/>
            <p:nvPr/>
          </p:nvCxnSpPr>
          <p:spPr>
            <a:xfrm>
              <a:off x="2426677" y="5412292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E8BCC-A124-4C62-B7F1-9E03953FCDAF}"/>
              </a:ext>
            </a:extLst>
          </p:cNvPr>
          <p:cNvSpPr txBox="1"/>
          <p:nvPr/>
        </p:nvSpPr>
        <p:spPr>
          <a:xfrm>
            <a:off x="1008188" y="-867473"/>
            <a:ext cx="3462081" cy="282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71" dirty="0">
                <a:hlinkClick r:id="rId3"/>
              </a:rPr>
              <a:t>https://sourceforge.net/p/jedit/svn/24795/</a:t>
            </a:r>
            <a:r>
              <a:rPr lang="zh-CN" altLang="en-US" sz="1171" dirty="0"/>
              <a:t>， </a:t>
            </a:r>
            <a:r>
              <a:rPr lang="en-US" altLang="zh-CN" sz="1171" dirty="0"/>
              <a:t>2018</a:t>
            </a:r>
            <a:endParaRPr lang="zh-CN" altLang="en-US" sz="1171" dirty="0"/>
          </a:p>
        </p:txBody>
      </p:sp>
    </p:spTree>
    <p:extLst>
      <p:ext uri="{BB962C8B-B14F-4D97-AF65-F5344CB8AC3E}">
        <p14:creationId xmlns:p14="http://schemas.microsoft.com/office/powerpoint/2010/main" val="2806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372CB8-F6B6-4E53-B090-AB2C21C2F451}"/>
              </a:ext>
            </a:extLst>
          </p:cNvPr>
          <p:cNvGrpSpPr/>
          <p:nvPr/>
        </p:nvGrpSpPr>
        <p:grpSpPr>
          <a:xfrm>
            <a:off x="-246270" y="-1207887"/>
            <a:ext cx="6793335" cy="3306874"/>
            <a:chOff x="871537" y="463793"/>
            <a:chExt cx="10448925" cy="50863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852BE8-8DBF-406C-86C0-45F7CFDD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537" y="463793"/>
              <a:ext cx="10448925" cy="5086350"/>
            </a:xfrm>
            <a:prstGeom prst="rect">
              <a:avLst/>
            </a:prstGeom>
          </p:spPr>
        </p:pic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A080B0AC-7394-4F86-BAED-0AFA27D933BD}"/>
                </a:ext>
              </a:extLst>
            </p:cNvPr>
            <p:cNvSpPr/>
            <p:nvPr/>
          </p:nvSpPr>
          <p:spPr>
            <a:xfrm>
              <a:off x="1046285" y="2039815"/>
              <a:ext cx="9996853" cy="19343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 dirty="0"/>
            </a:p>
          </p:txBody>
        </p:sp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042B9352-72CA-4CC0-97BB-8BF06AF0E4F4}"/>
                </a:ext>
              </a:extLst>
            </p:cNvPr>
            <p:cNvSpPr/>
            <p:nvPr/>
          </p:nvSpPr>
          <p:spPr>
            <a:xfrm>
              <a:off x="4985239" y="4424362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注释信息过长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12CB8E-6A79-4FE4-A8EF-B9FC7CB545D9}"/>
                </a:ext>
              </a:extLst>
            </p:cNvPr>
            <p:cNvCxnSpPr/>
            <p:nvPr/>
          </p:nvCxnSpPr>
          <p:spPr>
            <a:xfrm rot="10800000" flipV="1">
              <a:off x="6043939" y="3995465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83F33C6-488E-4DD8-9EF3-3B06AA5D5D39}"/>
              </a:ext>
            </a:extLst>
          </p:cNvPr>
          <p:cNvSpPr txBox="1"/>
          <p:nvPr/>
        </p:nvSpPr>
        <p:spPr>
          <a:xfrm>
            <a:off x="1262118" y="2173402"/>
            <a:ext cx="3689871" cy="282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71" dirty="0">
                <a:hlinkClick r:id="rId3"/>
              </a:rPr>
              <a:t>https://sourceforge.net/p/kablink/code/23327/</a:t>
            </a:r>
            <a:r>
              <a:rPr lang="zh-CN" altLang="en-US" sz="1171" dirty="0"/>
              <a:t>，</a:t>
            </a:r>
            <a:r>
              <a:rPr lang="en-US" altLang="zh-CN" sz="1171" dirty="0"/>
              <a:t>2016</a:t>
            </a:r>
            <a:endParaRPr lang="zh-CN" altLang="en-US" sz="1171" dirty="0"/>
          </a:p>
        </p:txBody>
      </p:sp>
    </p:spTree>
    <p:extLst>
      <p:ext uri="{BB962C8B-B14F-4D97-AF65-F5344CB8AC3E}">
        <p14:creationId xmlns:p14="http://schemas.microsoft.com/office/powerpoint/2010/main" val="8876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E30853-C4D2-435F-BE03-D3F77309B68C}"/>
              </a:ext>
            </a:extLst>
          </p:cNvPr>
          <p:cNvSpPr txBox="1"/>
          <p:nvPr/>
        </p:nvSpPr>
        <p:spPr>
          <a:xfrm>
            <a:off x="753364" y="1796129"/>
            <a:ext cx="3427164" cy="282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71" dirty="0">
                <a:hlinkClick r:id="rId2"/>
              </a:rPr>
              <a:t>https://sourceforge.net/p/jedit/svn/24781/</a:t>
            </a:r>
            <a:r>
              <a:rPr lang="zh-CN" altLang="en-US" sz="1171" dirty="0"/>
              <a:t>，</a:t>
            </a:r>
            <a:r>
              <a:rPr lang="en-US" altLang="zh-CN" sz="1171" dirty="0"/>
              <a:t>2017</a:t>
            </a:r>
            <a:endParaRPr lang="zh-CN" altLang="en-US" sz="117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0897E-5615-4177-99B4-30651EFCFB12}"/>
              </a:ext>
            </a:extLst>
          </p:cNvPr>
          <p:cNvGrpSpPr/>
          <p:nvPr/>
        </p:nvGrpSpPr>
        <p:grpSpPr>
          <a:xfrm>
            <a:off x="-197443" y="-548131"/>
            <a:ext cx="6787143" cy="1758711"/>
            <a:chOff x="946638" y="1478573"/>
            <a:chExt cx="10439400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734DB8-B6F4-4CB0-A42C-A4D35B70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638" y="1478573"/>
              <a:ext cx="10439400" cy="2705100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DBF9BE11-3BBC-45BC-8B2F-FB873CB2EB0B}"/>
                </a:ext>
              </a:extLst>
            </p:cNvPr>
            <p:cNvSpPr/>
            <p:nvPr/>
          </p:nvSpPr>
          <p:spPr>
            <a:xfrm>
              <a:off x="1116377" y="3761457"/>
              <a:ext cx="6348291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A6CC07F4-9A87-4CB5-B56D-78BA6267BE9C}"/>
                </a:ext>
              </a:extLst>
            </p:cNvPr>
            <p:cNvSpPr/>
            <p:nvPr/>
          </p:nvSpPr>
          <p:spPr>
            <a:xfrm>
              <a:off x="3415567" y="2927235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CE924A0-4542-4ADF-84C5-6FD42D9CCD3F}"/>
                </a:ext>
              </a:extLst>
            </p:cNvPr>
            <p:cNvCxnSpPr/>
            <p:nvPr/>
          </p:nvCxnSpPr>
          <p:spPr>
            <a:xfrm flipV="1">
              <a:off x="4290522" y="3309878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5793FE-55BE-460F-9054-6DA75EA57C1E}"/>
              </a:ext>
            </a:extLst>
          </p:cNvPr>
          <p:cNvGrpSpPr/>
          <p:nvPr/>
        </p:nvGrpSpPr>
        <p:grpSpPr>
          <a:xfrm>
            <a:off x="-3322" y="-1509419"/>
            <a:ext cx="6307438" cy="4458706"/>
            <a:chOff x="1245219" y="0"/>
            <a:chExt cx="9701561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7F3FCE9-D08F-47FC-8D6C-FEE0E3C2BFEA}"/>
                </a:ext>
              </a:extLst>
            </p:cNvPr>
            <p:cNvGrpSpPr/>
            <p:nvPr/>
          </p:nvGrpSpPr>
          <p:grpSpPr>
            <a:xfrm>
              <a:off x="1245219" y="0"/>
              <a:ext cx="9701561" cy="6858000"/>
              <a:chOff x="1245219" y="0"/>
              <a:chExt cx="9701561" cy="6858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42B8E5A-D038-44E5-B867-300275E27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219" y="0"/>
                <a:ext cx="9701561" cy="68580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D22BCB-BAFB-4EDA-B151-50401928ED6C}"/>
                  </a:ext>
                </a:extLst>
              </p:cNvPr>
              <p:cNvSpPr/>
              <p:nvPr/>
            </p:nvSpPr>
            <p:spPr>
              <a:xfrm>
                <a:off x="1371600" y="4312920"/>
                <a:ext cx="9395459" cy="5791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FA6C63F-73C5-4FDA-B15D-C6A095856D29}"/>
                  </a:ext>
                </a:extLst>
              </p:cNvPr>
              <p:cNvSpPr/>
              <p:nvPr/>
            </p:nvSpPr>
            <p:spPr>
              <a:xfrm>
                <a:off x="3985260" y="44424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06E34C6-B1BA-4893-AD4F-348F119E76DA}"/>
                  </a:ext>
                </a:extLst>
              </p:cNvPr>
              <p:cNvSpPr/>
              <p:nvPr/>
            </p:nvSpPr>
            <p:spPr>
              <a:xfrm>
                <a:off x="3985260" y="45948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D27D6CB-36DE-4044-A0F3-61545353C17E}"/>
                  </a:ext>
                </a:extLst>
              </p:cNvPr>
              <p:cNvSpPr/>
              <p:nvPr/>
            </p:nvSpPr>
            <p:spPr>
              <a:xfrm>
                <a:off x="3985260" y="47472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71"/>
              </a:p>
            </p:txBody>
          </p:sp>
        </p:grpSp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ACCD7D30-C0AC-4574-BF05-EA1150F77217}"/>
                </a:ext>
              </a:extLst>
            </p:cNvPr>
            <p:cNvSpPr/>
            <p:nvPr/>
          </p:nvSpPr>
          <p:spPr>
            <a:xfrm>
              <a:off x="1371600" y="2114550"/>
              <a:ext cx="5267325" cy="47053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71" dirty="0"/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9D031310-E93C-4E9B-AE9B-1613F6FDFE10}"/>
                </a:ext>
              </a:extLst>
            </p:cNvPr>
            <p:cNvSpPr/>
            <p:nvPr/>
          </p:nvSpPr>
          <p:spPr>
            <a:xfrm>
              <a:off x="7121675" y="431292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71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6570FC8-3827-44A0-8D2E-A8EEC18C41E4}"/>
                </a:ext>
              </a:extLst>
            </p:cNvPr>
            <p:cNvCxnSpPr/>
            <p:nvPr/>
          </p:nvCxnSpPr>
          <p:spPr>
            <a:xfrm>
              <a:off x="6638925" y="4484221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E310C-8AF3-44EB-A62A-13A7C1567791}"/>
              </a:ext>
            </a:extLst>
          </p:cNvPr>
          <p:cNvSpPr txBox="1"/>
          <p:nvPr/>
        </p:nvSpPr>
        <p:spPr>
          <a:xfrm>
            <a:off x="6874241" y="1294613"/>
            <a:ext cx="3879419" cy="282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71" dirty="0">
                <a:hlinkClick r:id="rId3"/>
              </a:rPr>
              <a:t>https://sourceforge.net/p/jedit/svn/24563/?page=0</a:t>
            </a:r>
            <a:r>
              <a:rPr lang="en-US" altLang="zh-CN" sz="1171" dirty="0"/>
              <a:t>, 2015</a:t>
            </a:r>
            <a:endParaRPr lang="zh-CN" altLang="en-US" sz="1171" dirty="0"/>
          </a:p>
        </p:txBody>
      </p:sp>
    </p:spTree>
    <p:extLst>
      <p:ext uri="{BB962C8B-B14F-4D97-AF65-F5344CB8AC3E}">
        <p14:creationId xmlns:p14="http://schemas.microsoft.com/office/powerpoint/2010/main" val="22633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652</Words>
  <Application>Microsoft Office PowerPoint</Application>
  <PresentationFormat>自定义</PresentationFormat>
  <Paragraphs>327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Yu Gothic Medium</vt:lpstr>
      <vt:lpstr>等线</vt:lpstr>
      <vt:lpstr>等线 Light</vt:lpstr>
      <vt:lpstr>苹方 中等</vt:lpstr>
      <vt:lpstr>苹方-简</vt:lpstr>
      <vt:lpstr>Arial</vt:lpstr>
      <vt:lpstr>Arial Rounded MT Bold</vt:lpstr>
      <vt:lpstr>Calibri</vt:lpstr>
      <vt:lpstr>Calibri Light</vt:lpstr>
      <vt:lpstr>Source Code Variable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hk</cp:lastModifiedBy>
  <cp:revision>51</cp:revision>
  <dcterms:created xsi:type="dcterms:W3CDTF">2018-10-22T08:34:27Z</dcterms:created>
  <dcterms:modified xsi:type="dcterms:W3CDTF">2018-12-25T03:14:50Z</dcterms:modified>
</cp:coreProperties>
</file>