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8856663" cy="4859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4" userDrawn="1">
          <p15:clr>
            <a:srgbClr val="A4A3A4"/>
          </p15:clr>
        </p15:guide>
        <p15:guide id="2" pos="27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6C6"/>
    <a:srgbClr val="ECBFDA"/>
    <a:srgbClr val="77CDCF"/>
    <a:srgbClr val="59912D"/>
    <a:srgbClr val="48B1D8"/>
    <a:srgbClr val="FEFEFE"/>
    <a:srgbClr val="21A362"/>
    <a:srgbClr val="01906F"/>
    <a:srgbClr val="75A191"/>
    <a:srgbClr val="C9C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0" autoAdjust="0"/>
    <p:restoredTop sz="95199" autoAdjust="0"/>
  </p:normalViewPr>
  <p:slideViewPr>
    <p:cSldViewPr snapToGrid="0" showGuides="1">
      <p:cViewPr varScale="1">
        <p:scale>
          <a:sx n="147" d="100"/>
          <a:sy n="147" d="100"/>
        </p:scale>
        <p:origin x="936" y="108"/>
      </p:cViewPr>
      <p:guideLst>
        <p:guide orient="horz" pos="1794"/>
        <p:guide pos="27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5672F-1E9C-45E2-AAAC-744F90AE602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15950" y="1143000"/>
            <a:ext cx="562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192A9-D635-4D12-8E8B-CA8E3AC53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3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3186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1pPr>
    <a:lvl2pPr marL="416593" algn="l" defTabSz="833186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2pPr>
    <a:lvl3pPr marL="833186" algn="l" defTabSz="833186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3pPr>
    <a:lvl4pPr marL="1249779" algn="l" defTabSz="833186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4pPr>
    <a:lvl5pPr marL="1666371" algn="l" defTabSz="833186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5pPr>
    <a:lvl6pPr marL="2082964" algn="l" defTabSz="833186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6pPr>
    <a:lvl7pPr marL="2499556" algn="l" defTabSz="833186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7pPr>
    <a:lvl8pPr marL="2916150" algn="l" defTabSz="833186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8pPr>
    <a:lvl9pPr marL="3332742" algn="l" defTabSz="833186" rtl="0" eaLnBrk="1" latinLnBrk="0" hangingPunct="1">
      <a:defRPr sz="10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15950" y="1143000"/>
            <a:ext cx="56261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192A9-D635-4D12-8E8B-CA8E3AC534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0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083" y="795267"/>
            <a:ext cx="6642497" cy="169177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083" y="2552278"/>
            <a:ext cx="6642497" cy="117321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3972" indent="0" algn="ctr">
              <a:buNone/>
              <a:defRPr sz="1417"/>
            </a:lvl2pPr>
            <a:lvl3pPr marL="647944" indent="0" algn="ctr">
              <a:buNone/>
              <a:defRPr sz="1275"/>
            </a:lvl3pPr>
            <a:lvl4pPr marL="971916" indent="0" algn="ctr">
              <a:buNone/>
              <a:defRPr sz="1134"/>
            </a:lvl4pPr>
            <a:lvl5pPr marL="1295888" indent="0" algn="ctr">
              <a:buNone/>
              <a:defRPr sz="1134"/>
            </a:lvl5pPr>
            <a:lvl6pPr marL="1619860" indent="0" algn="ctr">
              <a:buNone/>
              <a:defRPr sz="1134"/>
            </a:lvl6pPr>
            <a:lvl7pPr marL="1943832" indent="0" algn="ctr">
              <a:buNone/>
              <a:defRPr sz="1134"/>
            </a:lvl7pPr>
            <a:lvl8pPr marL="2267803" indent="0" algn="ctr">
              <a:buNone/>
              <a:defRPr sz="1134"/>
            </a:lvl8pPr>
            <a:lvl9pPr marL="2591775" indent="0" algn="ctr">
              <a:buNone/>
              <a:defRPr sz="113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8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8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38049" y="258715"/>
            <a:ext cx="1909718" cy="41180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895" y="258715"/>
            <a:ext cx="5618446" cy="41180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8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4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83" y="1211461"/>
            <a:ext cx="7638872" cy="2021349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283" y="3251933"/>
            <a:ext cx="7638872" cy="1062980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397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7944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191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58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198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383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780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1775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77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895" y="1293574"/>
            <a:ext cx="3764082" cy="308320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3686" y="1293574"/>
            <a:ext cx="3764082" cy="308320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3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49" y="258715"/>
            <a:ext cx="7638872" cy="9392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50" y="1191213"/>
            <a:ext cx="3746783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050" y="1775008"/>
            <a:ext cx="3746783" cy="261077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3686" y="1191213"/>
            <a:ext cx="3765235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83686" y="1775008"/>
            <a:ext cx="3765235" cy="261077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6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33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50" y="323956"/>
            <a:ext cx="2856504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235" y="699655"/>
            <a:ext cx="4483686" cy="34532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050" y="1457802"/>
            <a:ext cx="2856504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50" y="323956"/>
            <a:ext cx="2856504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65235" y="699655"/>
            <a:ext cx="4483686" cy="34532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3972" indent="0">
              <a:buNone/>
              <a:defRPr sz="1984"/>
            </a:lvl2pPr>
            <a:lvl3pPr marL="647944" indent="0">
              <a:buNone/>
              <a:defRPr sz="1701"/>
            </a:lvl3pPr>
            <a:lvl4pPr marL="971916" indent="0">
              <a:buNone/>
              <a:defRPr sz="1417"/>
            </a:lvl4pPr>
            <a:lvl5pPr marL="1295888" indent="0">
              <a:buNone/>
              <a:defRPr sz="1417"/>
            </a:lvl5pPr>
            <a:lvl6pPr marL="1619860" indent="0">
              <a:buNone/>
              <a:defRPr sz="1417"/>
            </a:lvl6pPr>
            <a:lvl7pPr marL="1943832" indent="0">
              <a:buNone/>
              <a:defRPr sz="1417"/>
            </a:lvl7pPr>
            <a:lvl8pPr marL="2267803" indent="0">
              <a:buNone/>
              <a:defRPr sz="1417"/>
            </a:lvl8pPr>
            <a:lvl9pPr marL="2591775" indent="0">
              <a:buNone/>
              <a:defRPr sz="141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050" y="1457802"/>
            <a:ext cx="2856504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03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896" y="258715"/>
            <a:ext cx="7638872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96" y="1293574"/>
            <a:ext cx="7638872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896" y="4503887"/>
            <a:ext cx="1992749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E5DB0-86C4-474E-872F-D9E5D71A313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70" y="4503887"/>
            <a:ext cx="2989124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55018" y="4503887"/>
            <a:ext cx="1992749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5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7944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6" indent="-161986" algn="l" defTabSz="64794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5958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09930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874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846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5817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29789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3761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944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1916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5888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986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83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7803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1775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jedit/svn/24795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kablink/code/23327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ourceforge.net/p/jedit/svn/2478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jedit/svn/24563/?page=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2968714" y="1206511"/>
            <a:ext cx="2919237" cy="2481204"/>
            <a:chOff x="6096000" y="1582420"/>
            <a:chExt cx="4657344" cy="3958505"/>
          </a:xfrm>
        </p:grpSpPr>
        <p:sp>
          <p:nvSpPr>
            <p:cNvPr id="11" name="矩形 10"/>
            <p:cNvSpPr/>
            <p:nvPr/>
          </p:nvSpPr>
          <p:spPr>
            <a:xfrm>
              <a:off x="6096000" y="4472940"/>
              <a:ext cx="4657344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224847" y="4572876"/>
              <a:ext cx="828391" cy="547370"/>
              <a:chOff x="2832257" y="5476240"/>
              <a:chExt cx="691672" cy="515620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cxnSp>
            <p:nvCxnSpPr>
              <p:cNvPr id="37" name="直接连接符 36"/>
              <p:cNvCxnSpPr>
                <a:cxnSpLocks/>
                <a:stCxn id="13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7361360" y="4572876"/>
              <a:ext cx="828391" cy="547370"/>
              <a:chOff x="2832257" y="5476240"/>
              <a:chExt cx="691672" cy="51562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cxnSp>
            <p:nvCxnSpPr>
              <p:cNvPr id="45" name="直接连接符 44"/>
              <p:cNvCxnSpPr>
                <a:cxnSpLocks/>
                <a:stCxn id="44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8497873" y="4572876"/>
              <a:ext cx="828391" cy="547370"/>
              <a:chOff x="2832257" y="5476240"/>
              <a:chExt cx="691672" cy="51562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cxnSp>
            <p:nvCxnSpPr>
              <p:cNvPr id="51" name="直接连接符 50"/>
              <p:cNvCxnSpPr>
                <a:cxnSpLocks/>
                <a:stCxn id="50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/>
            <p:cNvGrpSpPr/>
            <p:nvPr/>
          </p:nvGrpSpPr>
          <p:grpSpPr>
            <a:xfrm>
              <a:off x="9634385" y="4572876"/>
              <a:ext cx="828391" cy="547370"/>
              <a:chOff x="2832257" y="5476240"/>
              <a:chExt cx="691672" cy="51562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cxnSp>
            <p:nvCxnSpPr>
              <p:cNvPr id="57" name="直接连接符 56"/>
              <p:cNvCxnSpPr>
                <a:cxnSpLocks/>
                <a:stCxn id="56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文本框 68"/>
            <p:cNvSpPr txBox="1"/>
            <p:nvPr/>
          </p:nvSpPr>
          <p:spPr>
            <a:xfrm>
              <a:off x="6238460" y="4783339"/>
              <a:ext cx="912159" cy="332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52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源代码库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388582" y="4783339"/>
              <a:ext cx="912159" cy="332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752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修改记录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512013" y="4783339"/>
              <a:ext cx="912159" cy="332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752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程序状态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9661608" y="4783339"/>
              <a:ext cx="912159" cy="332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752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文本数据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740995" y="5177500"/>
              <a:ext cx="1374401" cy="363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878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软件工程数据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096000" y="3033188"/>
              <a:ext cx="4657344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6224847" y="3137131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7360802" y="3137131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8497594" y="3126533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9634106" y="3126533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392345" y="3271186"/>
              <a:ext cx="603996" cy="332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752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分类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7542470" y="3271186"/>
              <a:ext cx="603996" cy="332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752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聚类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512013" y="3271186"/>
              <a:ext cx="912159" cy="332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752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关联模式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9899456" y="3232440"/>
              <a:ext cx="475596" cy="363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en-US" altLang="zh-CN" sz="878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…</a:t>
              </a:r>
              <a:endParaRPr lang="zh-CN" altLang="en-US" sz="878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793728" y="3721777"/>
              <a:ext cx="1374401" cy="363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878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数据挖掘技术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096000" y="1582420"/>
              <a:ext cx="4657344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224847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360802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497873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9634385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250954" y="1880101"/>
              <a:ext cx="912159" cy="332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752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漏洞检测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406137" y="1874164"/>
              <a:ext cx="912159" cy="332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52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注释生成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545284" y="1880101"/>
              <a:ext cx="912159" cy="332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752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影响分析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9899456" y="1822767"/>
              <a:ext cx="475596" cy="363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en-US" altLang="zh-CN" sz="878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…</a:t>
              </a:r>
              <a:endParaRPr lang="zh-CN" altLang="en-US" sz="878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725755" y="2282027"/>
              <a:ext cx="1374401" cy="363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878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软件工程任务</a:t>
              </a:r>
            </a:p>
          </p:txBody>
        </p:sp>
        <p:sp>
          <p:nvSpPr>
            <p:cNvPr id="87" name="下箭头 86"/>
            <p:cNvSpPr/>
            <p:nvPr/>
          </p:nvSpPr>
          <p:spPr>
            <a:xfrm rot="10800000">
              <a:off x="8301488" y="4049349"/>
              <a:ext cx="140897" cy="38252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88" name="下箭头 87"/>
            <p:cNvSpPr/>
            <p:nvPr/>
          </p:nvSpPr>
          <p:spPr>
            <a:xfrm rot="10800000">
              <a:off x="8301487" y="2597698"/>
              <a:ext cx="140897" cy="38252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41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DE434AF7-E1A6-47CE-9DED-89668334A96B}"/>
              </a:ext>
            </a:extLst>
          </p:cNvPr>
          <p:cNvGrpSpPr/>
          <p:nvPr/>
        </p:nvGrpSpPr>
        <p:grpSpPr>
          <a:xfrm>
            <a:off x="2044807" y="1187319"/>
            <a:ext cx="4294181" cy="2132843"/>
            <a:chOff x="2848709" y="1520960"/>
            <a:chExt cx="6850928" cy="340273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59A9D22-6145-404B-8D9C-C5A2EE7AA25F}"/>
                </a:ext>
              </a:extLst>
            </p:cNvPr>
            <p:cNvSpPr/>
            <p:nvPr/>
          </p:nvSpPr>
          <p:spPr>
            <a:xfrm>
              <a:off x="3043861" y="1520960"/>
              <a:ext cx="6655776" cy="3209192"/>
            </a:xfrm>
            <a:prstGeom prst="rect">
              <a:avLst/>
            </a:prstGeom>
            <a:noFill/>
            <a:ln w="222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83B6D9-3ADF-47FE-9AFD-6247C8F8059F}"/>
                </a:ext>
              </a:extLst>
            </p:cNvPr>
            <p:cNvSpPr/>
            <p:nvPr/>
          </p:nvSpPr>
          <p:spPr>
            <a:xfrm>
              <a:off x="2848709" y="1714500"/>
              <a:ext cx="6655776" cy="3209192"/>
            </a:xfrm>
            <a:prstGeom prst="rect">
              <a:avLst/>
            </a:prstGeom>
            <a:solidFill>
              <a:schemeClr val="bg1"/>
            </a:solidFill>
            <a:ln w="222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9176085-E738-49D2-99BF-72B436D8F71F}"/>
                </a:ext>
              </a:extLst>
            </p:cNvPr>
            <p:cNvCxnSpPr/>
            <p:nvPr/>
          </p:nvCxnSpPr>
          <p:spPr>
            <a:xfrm>
              <a:off x="4057648" y="2479430"/>
              <a:ext cx="4879731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9B703E9-2C9B-408B-BEA5-C4095F1E8983}"/>
                </a:ext>
              </a:extLst>
            </p:cNvPr>
            <p:cNvCxnSpPr/>
            <p:nvPr/>
          </p:nvCxnSpPr>
          <p:spPr>
            <a:xfrm>
              <a:off x="4057648" y="3105882"/>
              <a:ext cx="4879731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87B6CDD-E5F2-4D64-957B-FDCAF50F601D}"/>
                </a:ext>
              </a:extLst>
            </p:cNvPr>
            <p:cNvCxnSpPr/>
            <p:nvPr/>
          </p:nvCxnSpPr>
          <p:spPr>
            <a:xfrm>
              <a:off x="4057647" y="4475279"/>
              <a:ext cx="4879731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CA885CF-912E-4382-A1B9-600D799EBA82}"/>
                </a:ext>
              </a:extLst>
            </p:cNvPr>
            <p:cNvSpPr txBox="1"/>
            <p:nvPr/>
          </p:nvSpPr>
          <p:spPr>
            <a:xfrm>
              <a:off x="2949675" y="2110155"/>
              <a:ext cx="1220321" cy="425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29" i="1" dirty="0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Commit</a:t>
              </a:r>
              <a:r>
                <a:rPr lang="en-US" altLang="zh-CN" sz="1129" i="1" baseline="-25000" dirty="0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1</a:t>
              </a:r>
              <a:endParaRPr lang="zh-CN" altLang="zh-CN" sz="1129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1237E4C-EEF4-40CB-A954-0D3FD430BED6}"/>
                </a:ext>
              </a:extLst>
            </p:cNvPr>
            <p:cNvSpPr txBox="1"/>
            <p:nvPr/>
          </p:nvSpPr>
          <p:spPr>
            <a:xfrm>
              <a:off x="4659923" y="2110155"/>
              <a:ext cx="804303" cy="425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29" i="1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Set</a:t>
              </a:r>
              <a:r>
                <a:rPr lang="en-US" altLang="zh-CN" sz="1129" i="1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w</a:t>
              </a:r>
              <a:endParaRPr lang="zh-CN" altLang="zh-CN" sz="1129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167D0A-F05C-430B-BD0A-B7DBEB1E576F}"/>
                </a:ext>
              </a:extLst>
            </p:cNvPr>
            <p:cNvSpPr/>
            <p:nvPr/>
          </p:nvSpPr>
          <p:spPr>
            <a:xfrm>
              <a:off x="5811154" y="2110043"/>
              <a:ext cx="989200" cy="425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129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sz="1129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Ida</a:t>
              </a:r>
              <a:endParaRPr lang="zh-CN" altLang="zh-CN" sz="1129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D590284-C973-430D-AE2C-82B51B17024D}"/>
                </a:ext>
              </a:extLst>
            </p:cNvPr>
            <p:cNvSpPr/>
            <p:nvPr/>
          </p:nvSpPr>
          <p:spPr>
            <a:xfrm>
              <a:off x="7204353" y="2111112"/>
              <a:ext cx="989200" cy="425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129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sz="1129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Idb</a:t>
              </a:r>
              <a:endParaRPr lang="zh-CN" altLang="zh-CN" sz="1129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92D0FDD-8907-4089-BA43-8AFF9D59D58E}"/>
                </a:ext>
              </a:extLst>
            </p:cNvPr>
            <p:cNvSpPr txBox="1"/>
            <p:nvPr/>
          </p:nvSpPr>
          <p:spPr>
            <a:xfrm>
              <a:off x="2949675" y="2756336"/>
              <a:ext cx="1220321" cy="425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29" i="1" dirty="0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Commit</a:t>
              </a:r>
              <a:r>
                <a:rPr lang="en-US" altLang="zh-CN" sz="1129" i="1" baseline="-25000" dirty="0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2</a:t>
              </a:r>
              <a:endParaRPr lang="zh-CN" altLang="zh-CN" sz="1129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0D2FB20-0BE2-4848-932D-D3835E4DDDA9}"/>
                </a:ext>
              </a:extLst>
            </p:cNvPr>
            <p:cNvSpPr txBox="1"/>
            <p:nvPr/>
          </p:nvSpPr>
          <p:spPr>
            <a:xfrm>
              <a:off x="4659923" y="2756336"/>
              <a:ext cx="804303" cy="425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29" i="1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Set</a:t>
              </a:r>
              <a:r>
                <a:rPr lang="en-US" altLang="zh-CN" sz="1129" i="1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w</a:t>
              </a:r>
              <a:endParaRPr lang="zh-CN" altLang="zh-CN" sz="1129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66C434A-3C70-4101-82A2-EFC1A7A000E0}"/>
                </a:ext>
              </a:extLst>
            </p:cNvPr>
            <p:cNvSpPr/>
            <p:nvPr/>
          </p:nvSpPr>
          <p:spPr>
            <a:xfrm>
              <a:off x="5811154" y="2756224"/>
              <a:ext cx="989200" cy="425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129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sz="1129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Ida</a:t>
              </a:r>
              <a:endParaRPr lang="zh-CN" altLang="zh-CN" sz="1129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CC58609-4C93-4B43-ADD5-815CFCCB3816}"/>
                </a:ext>
              </a:extLst>
            </p:cNvPr>
            <p:cNvSpPr/>
            <p:nvPr/>
          </p:nvSpPr>
          <p:spPr>
            <a:xfrm>
              <a:off x="7204353" y="2757295"/>
              <a:ext cx="989200" cy="425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129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sz="1129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Idb</a:t>
              </a:r>
              <a:endParaRPr lang="zh-CN" altLang="zh-CN" sz="1129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4979830-4D2E-48A9-BF39-191142D61C43}"/>
                </a:ext>
              </a:extLst>
            </p:cNvPr>
            <p:cNvSpPr txBox="1"/>
            <p:nvPr/>
          </p:nvSpPr>
          <p:spPr>
            <a:xfrm>
              <a:off x="2949675" y="4141060"/>
              <a:ext cx="1220321" cy="425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29" i="1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Commit</a:t>
              </a:r>
              <a:r>
                <a:rPr lang="en-US" altLang="zh-CN" sz="1129" i="1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n</a:t>
              </a:r>
              <a:endParaRPr lang="zh-CN" altLang="zh-CN" sz="1129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8AD72D3-A5BC-408A-956D-E44DD7537B66}"/>
                </a:ext>
              </a:extLst>
            </p:cNvPr>
            <p:cNvSpPr txBox="1"/>
            <p:nvPr/>
          </p:nvSpPr>
          <p:spPr>
            <a:xfrm>
              <a:off x="4659923" y="4141060"/>
              <a:ext cx="804303" cy="425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29" i="1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Set</a:t>
              </a:r>
              <a:r>
                <a:rPr lang="en-US" altLang="zh-CN" sz="1129" i="1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</a:rPr>
                <a:t>w</a:t>
              </a:r>
              <a:endParaRPr lang="zh-CN" altLang="zh-CN" sz="1129" i="1" dirty="0">
                <a:latin typeface="Source Code Variable" panose="020B0509030403090204" pitchFamily="49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B426BCD-36A3-40A4-A9B9-E7A06842742A}"/>
                </a:ext>
              </a:extLst>
            </p:cNvPr>
            <p:cNvSpPr/>
            <p:nvPr/>
          </p:nvSpPr>
          <p:spPr>
            <a:xfrm>
              <a:off x="5811154" y="4140949"/>
              <a:ext cx="989200" cy="425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129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sz="1129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Ida</a:t>
              </a:r>
              <a:endParaRPr lang="zh-CN" altLang="zh-CN" sz="1129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D8C8897-6ADB-45C1-B1B1-F3CCBFD077E7}"/>
                </a:ext>
              </a:extLst>
            </p:cNvPr>
            <p:cNvSpPr/>
            <p:nvPr/>
          </p:nvSpPr>
          <p:spPr>
            <a:xfrm>
              <a:off x="7204353" y="4142018"/>
              <a:ext cx="989200" cy="425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129" i="1" kern="1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Set</a:t>
              </a:r>
              <a:r>
                <a:rPr lang="en-US" altLang="zh-CN" sz="1129" i="1" kern="100" baseline="-25000" dirty="0" err="1">
                  <a:latin typeface="Source Code Variable" panose="020B0509030403090204" pitchFamily="49" charset="0"/>
                  <a:ea typeface="Source Code Variable" panose="020B0509030403090204" pitchFamily="49" charset="0"/>
                  <a:cs typeface="Times New Roman" panose="02020603050405020304" pitchFamily="18" charset="0"/>
                </a:rPr>
                <a:t>Idb</a:t>
              </a:r>
              <a:endParaRPr lang="zh-CN" altLang="zh-CN" sz="1129" i="1" kern="100" dirty="0">
                <a:latin typeface="Source Code Variable" panose="020B050903040309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09AD4E0-6462-4512-9FA7-93360948FDF4}"/>
                </a:ext>
              </a:extLst>
            </p:cNvPr>
            <p:cNvGrpSpPr/>
            <p:nvPr/>
          </p:nvGrpSpPr>
          <p:grpSpPr>
            <a:xfrm>
              <a:off x="3436126" y="3572501"/>
              <a:ext cx="54001" cy="326592"/>
              <a:chOff x="3436126" y="3423031"/>
              <a:chExt cx="54001" cy="326592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9507C10-1FDE-4448-9FC8-A1195740F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7" y="3423031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005F2FC3-C847-4246-A32C-D0660E1B30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7" y="369562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65D0F64C-16A7-4D12-860A-E933807A12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6" y="3559327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66A01210-F474-49AC-9E0C-9AFCD0DFF595}"/>
                </a:ext>
              </a:extLst>
            </p:cNvPr>
            <p:cNvGrpSpPr/>
            <p:nvPr/>
          </p:nvGrpSpPr>
          <p:grpSpPr>
            <a:xfrm>
              <a:off x="6092657" y="3573870"/>
              <a:ext cx="54001" cy="326592"/>
              <a:chOff x="3436126" y="3423031"/>
              <a:chExt cx="54001" cy="326592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26F905C2-2975-4A65-83FC-E38F01104F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7" y="3423031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507D08A-3E57-4F54-AE32-31FC87A695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7" y="369562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4BCD1B7-8CC9-4183-BB34-79208989F1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126" y="3559327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843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EDA18BE6-DCA6-4A44-99F0-1518EC6D943B}"/>
              </a:ext>
            </a:extLst>
          </p:cNvPr>
          <p:cNvGrpSpPr/>
          <p:nvPr/>
        </p:nvGrpSpPr>
        <p:grpSpPr>
          <a:xfrm>
            <a:off x="-395401" y="309614"/>
            <a:ext cx="9647463" cy="4240110"/>
            <a:chOff x="15985" y="36871"/>
            <a:chExt cx="12160030" cy="5344396"/>
          </a:xfrm>
        </p:grpSpPr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CDFE2696-E408-4803-A427-284D93247F46}"/>
                </a:ext>
              </a:extLst>
            </p:cNvPr>
            <p:cNvGrpSpPr/>
            <p:nvPr/>
          </p:nvGrpSpPr>
          <p:grpSpPr>
            <a:xfrm>
              <a:off x="15987" y="530059"/>
              <a:ext cx="590801" cy="4836050"/>
              <a:chOff x="3177410" y="1227119"/>
              <a:chExt cx="545765" cy="4467407"/>
            </a:xfrm>
          </p:grpSpPr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E08A68C4-6D3B-4E18-8B97-BC695FB804BC}"/>
                  </a:ext>
                </a:extLst>
              </p:cNvPr>
              <p:cNvSpPr txBox="1"/>
              <p:nvPr/>
            </p:nvSpPr>
            <p:spPr>
              <a:xfrm>
                <a:off x="3306464" y="1517433"/>
                <a:ext cx="315241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grpSp>
            <p:nvGrpSpPr>
              <p:cNvPr id="208" name="组合 207">
                <a:extLst>
                  <a:ext uri="{FF2B5EF4-FFF2-40B4-BE49-F238E27FC236}">
                    <a16:creationId xmlns:a16="http://schemas.microsoft.com/office/drawing/2014/main" id="{DA1D0F36-4ABD-4181-9926-2EFEBD946D14}"/>
                  </a:ext>
                </a:extLst>
              </p:cNvPr>
              <p:cNvGrpSpPr/>
              <p:nvPr/>
            </p:nvGrpSpPr>
            <p:grpSpPr>
              <a:xfrm>
                <a:off x="3177410" y="1227119"/>
                <a:ext cx="545765" cy="4467407"/>
                <a:chOff x="3219450" y="1333500"/>
                <a:chExt cx="545765" cy="4467407"/>
              </a:xfrm>
            </p:grpSpPr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196D81D8-EE50-4459-AF95-F1BE7B0A3474}"/>
                    </a:ext>
                  </a:extLst>
                </p:cNvPr>
                <p:cNvSpPr txBox="1"/>
                <p:nvPr/>
              </p:nvSpPr>
              <p:spPr>
                <a:xfrm>
                  <a:off x="3219450" y="1333500"/>
                  <a:ext cx="545765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排名</a:t>
                  </a:r>
                </a:p>
              </p:txBody>
            </p:sp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5C8E7EC8-7003-4EEC-B905-BB3E0B85DDDB}"/>
                    </a:ext>
                  </a:extLst>
                </p:cNvPr>
                <p:cNvSpPr txBox="1"/>
                <p:nvPr/>
              </p:nvSpPr>
              <p:spPr>
                <a:xfrm>
                  <a:off x="3340935" y="1921521"/>
                  <a:ext cx="292068" cy="306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2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1BDAB851-87C6-4CAA-885D-2F31DEAC4C7D}"/>
                    </a:ext>
                  </a:extLst>
                </p:cNvPr>
                <p:cNvSpPr txBox="1"/>
                <p:nvPr/>
              </p:nvSpPr>
              <p:spPr>
                <a:xfrm>
                  <a:off x="3340935" y="2219228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3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2" name="文本框 211">
                  <a:extLst>
                    <a:ext uri="{FF2B5EF4-FFF2-40B4-BE49-F238E27FC236}">
                      <a16:creationId xmlns:a16="http://schemas.microsoft.com/office/drawing/2014/main" id="{8911022D-C8F6-4630-B05A-5DEF04DFA6F9}"/>
                    </a:ext>
                  </a:extLst>
                </p:cNvPr>
                <p:cNvSpPr txBox="1"/>
                <p:nvPr/>
              </p:nvSpPr>
              <p:spPr>
                <a:xfrm>
                  <a:off x="3340935" y="2516931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4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A4830184-FBB4-4823-9B8C-F58FA44D39B8}"/>
                    </a:ext>
                  </a:extLst>
                </p:cNvPr>
                <p:cNvSpPr txBox="1"/>
                <p:nvPr/>
              </p:nvSpPr>
              <p:spPr>
                <a:xfrm>
                  <a:off x="3340935" y="2814638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5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3A049036-EB84-4ED0-AF22-2012491673A6}"/>
                    </a:ext>
                  </a:extLst>
                </p:cNvPr>
                <p:cNvSpPr txBox="1"/>
                <p:nvPr/>
              </p:nvSpPr>
              <p:spPr>
                <a:xfrm>
                  <a:off x="3340935" y="3112345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6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2A22EF68-BB40-46C6-82D3-463E931D559C}"/>
                    </a:ext>
                  </a:extLst>
                </p:cNvPr>
                <p:cNvSpPr txBox="1"/>
                <p:nvPr/>
              </p:nvSpPr>
              <p:spPr>
                <a:xfrm>
                  <a:off x="3340935" y="3410050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7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71D55873-ABD9-4822-B2F8-DD079DF829AF}"/>
                    </a:ext>
                  </a:extLst>
                </p:cNvPr>
                <p:cNvSpPr txBox="1"/>
                <p:nvPr/>
              </p:nvSpPr>
              <p:spPr>
                <a:xfrm>
                  <a:off x="3340935" y="3707756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8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A01E4F1C-F37B-4FC3-AFEB-A746270BE941}"/>
                    </a:ext>
                  </a:extLst>
                </p:cNvPr>
                <p:cNvSpPr txBox="1"/>
                <p:nvPr/>
              </p:nvSpPr>
              <p:spPr>
                <a:xfrm>
                  <a:off x="3340935" y="4005462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9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91115497-974A-4D89-8AA0-D1F523F7A65F}"/>
                    </a:ext>
                  </a:extLst>
                </p:cNvPr>
                <p:cNvSpPr txBox="1"/>
                <p:nvPr/>
              </p:nvSpPr>
              <p:spPr>
                <a:xfrm>
                  <a:off x="3287235" y="4303169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10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7034227B-9632-4CAE-B793-E87E71139C5A}"/>
                    </a:ext>
                  </a:extLst>
                </p:cNvPr>
                <p:cNvSpPr txBox="1"/>
                <p:nvPr/>
              </p:nvSpPr>
              <p:spPr>
                <a:xfrm>
                  <a:off x="3287235" y="4600875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11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0A68E8DC-E70D-412B-AF64-F32DF21DE8C6}"/>
                    </a:ext>
                  </a:extLst>
                </p:cNvPr>
                <p:cNvSpPr txBox="1"/>
                <p:nvPr/>
              </p:nvSpPr>
              <p:spPr>
                <a:xfrm>
                  <a:off x="3287235" y="4898580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12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C631B13-8C42-4748-B3EA-805C03F1CE8F}"/>
                    </a:ext>
                  </a:extLst>
                </p:cNvPr>
                <p:cNvSpPr txBox="1"/>
                <p:nvPr/>
              </p:nvSpPr>
              <p:spPr>
                <a:xfrm>
                  <a:off x="3287235" y="5196286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13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CFAEB1C0-AE08-4955-8F04-2978ED1D80CB}"/>
                    </a:ext>
                  </a:extLst>
                </p:cNvPr>
                <p:cNvSpPr txBox="1"/>
                <p:nvPr/>
              </p:nvSpPr>
              <p:spPr>
                <a:xfrm>
                  <a:off x="3287235" y="5493989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14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</p:grpSp>
        </p:grp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0CE8BDF6-DD3E-4084-B6E2-F386A658778F}"/>
                </a:ext>
              </a:extLst>
            </p:cNvPr>
            <p:cNvSpPr txBox="1"/>
            <p:nvPr/>
          </p:nvSpPr>
          <p:spPr>
            <a:xfrm>
              <a:off x="1106412" y="525136"/>
              <a:ext cx="590801" cy="332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类名</a:t>
              </a: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589E969-F49A-4DC8-A7CF-54E4DBDDE192}"/>
                </a:ext>
              </a:extLst>
            </p:cNvPr>
            <p:cNvSpPr/>
            <p:nvPr/>
          </p:nvSpPr>
          <p:spPr>
            <a:xfrm>
              <a:off x="630320" y="825563"/>
              <a:ext cx="1810141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SettingsReloader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D46DE863-7373-4DBD-A392-D6CBD38BFB71}"/>
                </a:ext>
              </a:extLst>
            </p:cNvPr>
            <p:cNvSpPr/>
            <p:nvPr/>
          </p:nvSpPr>
          <p:spPr>
            <a:xfrm>
              <a:off x="630320" y="1149277"/>
              <a:ext cx="937735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jEdit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5515D44-7671-4C06-9803-0C8AE283A971}"/>
                </a:ext>
              </a:extLst>
            </p:cNvPr>
            <p:cNvSpPr/>
            <p:nvPr/>
          </p:nvSpPr>
          <p:spPr>
            <a:xfrm>
              <a:off x="630320" y="1472991"/>
              <a:ext cx="1517986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MiscUtilities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0DF5A2C4-939F-4857-A8B5-364994E074FC}"/>
                </a:ext>
              </a:extLst>
            </p:cNvPr>
            <p:cNvSpPr/>
            <p:nvPr/>
          </p:nvSpPr>
          <p:spPr>
            <a:xfrm>
              <a:off x="630320" y="1780210"/>
              <a:ext cx="864696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CA7358A3-2491-4D0F-BB94-35B1140D4656}"/>
                </a:ext>
              </a:extLst>
            </p:cNvPr>
            <p:cNvSpPr/>
            <p:nvPr/>
          </p:nvSpPr>
          <p:spPr>
            <a:xfrm>
              <a:off x="630320" y="2103925"/>
              <a:ext cx="1185255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FileVFS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0CAF594C-A4F1-4EB7-8016-EA643CF0E623}"/>
                </a:ext>
              </a:extLst>
            </p:cNvPr>
            <p:cNvSpPr/>
            <p:nvPr/>
          </p:nvSpPr>
          <p:spPr>
            <a:xfrm>
              <a:off x="630320" y="2444139"/>
              <a:ext cx="1487553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GUIUtilities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5C09CA49-AAD5-40E2-84F8-9A564EE5EBE7}"/>
                </a:ext>
              </a:extLst>
            </p:cNvPr>
            <p:cNvSpPr/>
            <p:nvPr/>
          </p:nvSpPr>
          <p:spPr>
            <a:xfrm>
              <a:off x="630320" y="2767853"/>
              <a:ext cx="1351621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EditServer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B2D4816F-C6A5-47B2-9C34-591CAE70E716}"/>
                </a:ext>
              </a:extLst>
            </p:cNvPr>
            <p:cNvSpPr/>
            <p:nvPr/>
          </p:nvSpPr>
          <p:spPr>
            <a:xfrm>
              <a:off x="630320" y="3091568"/>
              <a:ext cx="1550447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VFSManager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DF4CE3C8-64B7-4DF6-8870-42E9EBF8A9D1}"/>
                </a:ext>
              </a:extLst>
            </p:cNvPr>
            <p:cNvSpPr/>
            <p:nvPr/>
          </p:nvSpPr>
          <p:spPr>
            <a:xfrm>
              <a:off x="630320" y="3415283"/>
              <a:ext cx="1741160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GrabKeyDialog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29AF1A83-BB89-4EB8-8FD5-3D1D90FCC57E}"/>
                </a:ext>
              </a:extLst>
            </p:cNvPr>
            <p:cNvSpPr/>
            <p:nvPr/>
          </p:nvSpPr>
          <p:spPr>
            <a:xfrm>
              <a:off x="630320" y="3738999"/>
              <a:ext cx="1797968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JARClassLoader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E376C649-3FB5-480A-8EE8-A86797795FDE}"/>
                </a:ext>
              </a:extLst>
            </p:cNvPr>
            <p:cNvSpPr/>
            <p:nvPr/>
          </p:nvSpPr>
          <p:spPr>
            <a:xfrm>
              <a:off x="630320" y="4054467"/>
              <a:ext cx="1499726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VFSBrowser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461C69EC-88AF-4778-9F64-52BC640FB661}"/>
                </a:ext>
              </a:extLst>
            </p:cNvPr>
            <p:cNvSpPr/>
            <p:nvPr/>
          </p:nvSpPr>
          <p:spPr>
            <a:xfrm>
              <a:off x="630320" y="4378179"/>
              <a:ext cx="1838545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ToolBarManager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C0D2A96-66DC-44F9-A148-A09E57EB9FE8}"/>
                </a:ext>
              </a:extLst>
            </p:cNvPr>
            <p:cNvSpPr/>
            <p:nvPr/>
          </p:nvSpPr>
          <p:spPr>
            <a:xfrm>
              <a:off x="630320" y="4701898"/>
              <a:ext cx="1580880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SearchDialog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50B07CC8-E5D8-4617-B124-8BD4303E2866}"/>
                </a:ext>
              </a:extLst>
            </p:cNvPr>
            <p:cNvSpPr/>
            <p:nvPr/>
          </p:nvSpPr>
          <p:spPr>
            <a:xfrm>
              <a:off x="630320" y="5017366"/>
              <a:ext cx="1621457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JEditTextArea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3EF69784-498B-4EFC-81AC-4AF3D9821CE1}"/>
                </a:ext>
              </a:extLst>
            </p:cNvPr>
            <p:cNvGrpSpPr/>
            <p:nvPr/>
          </p:nvGrpSpPr>
          <p:grpSpPr>
            <a:xfrm>
              <a:off x="2327525" y="516887"/>
              <a:ext cx="590801" cy="4863450"/>
              <a:chOff x="5417512" y="1214951"/>
              <a:chExt cx="545764" cy="4492718"/>
            </a:xfrm>
          </p:grpSpPr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B4CD6E1F-F676-43E1-8380-6E067B5522E7}"/>
                  </a:ext>
                </a:extLst>
              </p:cNvPr>
              <p:cNvSpPr txBox="1"/>
              <p:nvPr/>
            </p:nvSpPr>
            <p:spPr>
              <a:xfrm>
                <a:off x="5417512" y="1214951"/>
                <a:ext cx="54576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分数</a:t>
                </a:r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DFA13137-E10B-4C83-92F3-2D1CDAE0B497}"/>
                  </a:ext>
                </a:extLst>
              </p:cNvPr>
              <p:cNvSpPr txBox="1"/>
              <p:nvPr/>
            </p:nvSpPr>
            <p:spPr>
              <a:xfrm>
                <a:off x="5543347" y="5400751"/>
                <a:ext cx="315240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E5B39B3-4B71-440A-BBB2-ED24AAD99693}"/>
                  </a:ext>
                </a:extLst>
              </p:cNvPr>
              <p:cNvSpPr txBox="1"/>
              <p:nvPr/>
            </p:nvSpPr>
            <p:spPr>
              <a:xfrm>
                <a:off x="5489647" y="5101759"/>
                <a:ext cx="414570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A9C5059-F5C6-44AC-8DD0-57717723A736}"/>
                  </a:ext>
                </a:extLst>
              </p:cNvPr>
              <p:cNvSpPr txBox="1"/>
              <p:nvPr/>
            </p:nvSpPr>
            <p:spPr>
              <a:xfrm>
                <a:off x="5489647" y="4802766"/>
                <a:ext cx="414570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40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19163ECA-AC89-4D4B-9278-A17E70E36C67}"/>
                  </a:ext>
                </a:extLst>
              </p:cNvPr>
              <p:cNvSpPr txBox="1"/>
              <p:nvPr/>
            </p:nvSpPr>
            <p:spPr>
              <a:xfrm>
                <a:off x="5489647" y="4503770"/>
                <a:ext cx="414570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60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FD416DB5-4904-47B4-87D9-690A797A5DA9}"/>
                  </a:ext>
                </a:extLst>
              </p:cNvPr>
              <p:cNvSpPr txBox="1"/>
              <p:nvPr/>
            </p:nvSpPr>
            <p:spPr>
              <a:xfrm>
                <a:off x="5489647" y="4204776"/>
                <a:ext cx="414570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80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B5E5A285-E85A-4114-9A8F-027381BBADEA}"/>
                  </a:ext>
                </a:extLst>
              </p:cNvPr>
              <p:cNvSpPr txBox="1"/>
              <p:nvPr/>
            </p:nvSpPr>
            <p:spPr>
              <a:xfrm>
                <a:off x="5435946" y="3905781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100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AD2DF95B-1157-4BFF-B82F-1E0E5D8AE215}"/>
                  </a:ext>
                </a:extLst>
              </p:cNvPr>
              <p:cNvSpPr txBox="1"/>
              <p:nvPr/>
            </p:nvSpPr>
            <p:spPr>
              <a:xfrm>
                <a:off x="5435946" y="3606785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120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92682143-FB74-43A5-868E-ECD19460136D}"/>
                  </a:ext>
                </a:extLst>
              </p:cNvPr>
              <p:cNvSpPr txBox="1"/>
              <p:nvPr/>
            </p:nvSpPr>
            <p:spPr>
              <a:xfrm>
                <a:off x="5435946" y="3307789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140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82FFE105-77FF-4937-BBD6-5405FC0F9BFA}"/>
                  </a:ext>
                </a:extLst>
              </p:cNvPr>
              <p:cNvSpPr txBox="1"/>
              <p:nvPr/>
            </p:nvSpPr>
            <p:spPr>
              <a:xfrm>
                <a:off x="5435946" y="3008795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160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05A4B11-BF72-4FA2-8E77-343576D69DD7}"/>
                  </a:ext>
                </a:extLst>
              </p:cNvPr>
              <p:cNvSpPr txBox="1"/>
              <p:nvPr/>
            </p:nvSpPr>
            <p:spPr>
              <a:xfrm>
                <a:off x="5435946" y="2709801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180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3AC6FF22-3CD8-4D2E-93B5-E843B759DF2B}"/>
                  </a:ext>
                </a:extLst>
              </p:cNvPr>
              <p:cNvSpPr txBox="1"/>
              <p:nvPr/>
            </p:nvSpPr>
            <p:spPr>
              <a:xfrm>
                <a:off x="5435946" y="2410805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200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F26B9CC1-6F3B-4C7D-BC94-769B67FF4D23}"/>
                  </a:ext>
                </a:extLst>
              </p:cNvPr>
              <p:cNvSpPr txBox="1"/>
              <p:nvPr/>
            </p:nvSpPr>
            <p:spPr>
              <a:xfrm>
                <a:off x="5435946" y="2111811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220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32458752-6CFD-4B36-AE6B-FED9E7087003}"/>
                  </a:ext>
                </a:extLst>
              </p:cNvPr>
              <p:cNvSpPr txBox="1"/>
              <p:nvPr/>
            </p:nvSpPr>
            <p:spPr>
              <a:xfrm>
                <a:off x="5435946" y="1513820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240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D76287E4-2E56-40B6-801A-612377DE1D98}"/>
                  </a:ext>
                </a:extLst>
              </p:cNvPr>
              <p:cNvSpPr txBox="1"/>
              <p:nvPr/>
            </p:nvSpPr>
            <p:spPr>
              <a:xfrm>
                <a:off x="5435946" y="1812817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260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728A9AE1-5936-43FB-9FBD-B72A6BC95C0B}"/>
                </a:ext>
              </a:extLst>
            </p:cNvPr>
            <p:cNvSpPr/>
            <p:nvPr/>
          </p:nvSpPr>
          <p:spPr>
            <a:xfrm>
              <a:off x="15985" y="36871"/>
              <a:ext cx="2963567" cy="5344396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8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E85743C7-AD6A-42BD-80CB-0EFE913495CC}"/>
                </a:ext>
              </a:extLst>
            </p:cNvPr>
            <p:cNvSpPr txBox="1"/>
            <p:nvPr/>
          </p:nvSpPr>
          <p:spPr>
            <a:xfrm>
              <a:off x="940516" y="112183"/>
              <a:ext cx="941792" cy="363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69" i="1" dirty="0" err="1">
                  <a:latin typeface="Times New Roman" panose="02020603050405020304" pitchFamily="18" charset="0"/>
                  <a:ea typeface="Yu Gothic Medium" panose="020B0500000000000000" pitchFamily="34" charset="-128"/>
                  <a:cs typeface="Times New Roman" panose="02020603050405020304" pitchFamily="18" charset="0"/>
                </a:rPr>
                <a:t>JRipples</a:t>
              </a:r>
              <a:endParaRPr lang="zh-CN" altLang="en-US" sz="1269" i="1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BE4593A3-6D99-4A9F-856A-F722949E8F86}"/>
                </a:ext>
              </a:extLst>
            </p:cNvPr>
            <p:cNvGrpSpPr/>
            <p:nvPr/>
          </p:nvGrpSpPr>
          <p:grpSpPr>
            <a:xfrm>
              <a:off x="3077529" y="530059"/>
              <a:ext cx="590801" cy="4836050"/>
              <a:chOff x="3177410" y="1227119"/>
              <a:chExt cx="545765" cy="4467407"/>
            </a:xfrm>
          </p:grpSpPr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45580630-1242-4B8A-B743-492D2BC1B045}"/>
                  </a:ext>
                </a:extLst>
              </p:cNvPr>
              <p:cNvSpPr txBox="1"/>
              <p:nvPr/>
            </p:nvSpPr>
            <p:spPr>
              <a:xfrm>
                <a:off x="3306464" y="1517433"/>
                <a:ext cx="315241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BF183F4A-F50E-49EC-81AF-2D82524EE95F}"/>
                  </a:ext>
                </a:extLst>
              </p:cNvPr>
              <p:cNvGrpSpPr/>
              <p:nvPr/>
            </p:nvGrpSpPr>
            <p:grpSpPr>
              <a:xfrm>
                <a:off x="3177410" y="1227119"/>
                <a:ext cx="545765" cy="4467407"/>
                <a:chOff x="3219450" y="1333500"/>
                <a:chExt cx="545765" cy="4467407"/>
              </a:xfrm>
            </p:grpSpPr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F2699C75-3F8B-4678-A54A-48AA505F7907}"/>
                    </a:ext>
                  </a:extLst>
                </p:cNvPr>
                <p:cNvSpPr txBox="1"/>
                <p:nvPr/>
              </p:nvSpPr>
              <p:spPr>
                <a:xfrm>
                  <a:off x="3219450" y="1333500"/>
                  <a:ext cx="545765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排名</a:t>
                  </a:r>
                </a:p>
              </p:txBody>
            </p:sp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28D8CDA6-AE8F-4831-9852-390435DE3577}"/>
                    </a:ext>
                  </a:extLst>
                </p:cNvPr>
                <p:cNvSpPr txBox="1"/>
                <p:nvPr/>
              </p:nvSpPr>
              <p:spPr>
                <a:xfrm>
                  <a:off x="3340935" y="1921520"/>
                  <a:ext cx="292068" cy="306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2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378BA9A9-4DEC-42C5-A9BF-68C6466517E6}"/>
                    </a:ext>
                  </a:extLst>
                </p:cNvPr>
                <p:cNvSpPr txBox="1"/>
                <p:nvPr/>
              </p:nvSpPr>
              <p:spPr>
                <a:xfrm>
                  <a:off x="3340935" y="2219227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3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6BBFDAB4-9A98-4A72-AC63-45E0EEE72F06}"/>
                    </a:ext>
                  </a:extLst>
                </p:cNvPr>
                <p:cNvSpPr txBox="1"/>
                <p:nvPr/>
              </p:nvSpPr>
              <p:spPr>
                <a:xfrm>
                  <a:off x="3340935" y="2516932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4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F5D8C8A2-7034-4888-BDE2-6792A193E3FE}"/>
                    </a:ext>
                  </a:extLst>
                </p:cNvPr>
                <p:cNvSpPr txBox="1"/>
                <p:nvPr/>
              </p:nvSpPr>
              <p:spPr>
                <a:xfrm>
                  <a:off x="3340935" y="2814639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5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CA5D6537-851D-4D06-9527-C58544D35AE8}"/>
                    </a:ext>
                  </a:extLst>
                </p:cNvPr>
                <p:cNvSpPr txBox="1"/>
                <p:nvPr/>
              </p:nvSpPr>
              <p:spPr>
                <a:xfrm>
                  <a:off x="3340935" y="3112345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6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17A17DB9-9A33-44D0-A24A-EFB435EE6091}"/>
                    </a:ext>
                  </a:extLst>
                </p:cNvPr>
                <p:cNvSpPr txBox="1"/>
                <p:nvPr/>
              </p:nvSpPr>
              <p:spPr>
                <a:xfrm>
                  <a:off x="3340935" y="3410050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7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FDE7BD73-180C-436D-8E92-4A2179544101}"/>
                    </a:ext>
                  </a:extLst>
                </p:cNvPr>
                <p:cNvSpPr txBox="1"/>
                <p:nvPr/>
              </p:nvSpPr>
              <p:spPr>
                <a:xfrm>
                  <a:off x="3340935" y="3707757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8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8A9AA152-EC82-4A3F-BA19-4745A919FF51}"/>
                    </a:ext>
                  </a:extLst>
                </p:cNvPr>
                <p:cNvSpPr txBox="1"/>
                <p:nvPr/>
              </p:nvSpPr>
              <p:spPr>
                <a:xfrm>
                  <a:off x="3340935" y="4005462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9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00C3BD97-4B79-4FA6-95BF-ACD5616DA966}"/>
                    </a:ext>
                  </a:extLst>
                </p:cNvPr>
                <p:cNvSpPr txBox="1"/>
                <p:nvPr/>
              </p:nvSpPr>
              <p:spPr>
                <a:xfrm>
                  <a:off x="3287235" y="4303169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10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4488E7C4-27E3-4078-98CD-B03ACE8C586F}"/>
                    </a:ext>
                  </a:extLst>
                </p:cNvPr>
                <p:cNvSpPr txBox="1"/>
                <p:nvPr/>
              </p:nvSpPr>
              <p:spPr>
                <a:xfrm>
                  <a:off x="3287235" y="4600875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11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0567F33A-BDAD-4142-8D79-290793409E80}"/>
                    </a:ext>
                  </a:extLst>
                </p:cNvPr>
                <p:cNvSpPr txBox="1"/>
                <p:nvPr/>
              </p:nvSpPr>
              <p:spPr>
                <a:xfrm>
                  <a:off x="3287235" y="4898580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12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F1AD58BD-E497-4ED6-A01B-5CDA3D6C8023}"/>
                    </a:ext>
                  </a:extLst>
                </p:cNvPr>
                <p:cNvSpPr txBox="1"/>
                <p:nvPr/>
              </p:nvSpPr>
              <p:spPr>
                <a:xfrm>
                  <a:off x="3287235" y="5196286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13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5B87A245-3931-457C-9DDF-B792A8EA1BB1}"/>
                    </a:ext>
                  </a:extLst>
                </p:cNvPr>
                <p:cNvSpPr txBox="1"/>
                <p:nvPr/>
              </p:nvSpPr>
              <p:spPr>
                <a:xfrm>
                  <a:off x="3287235" y="5493989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14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</p:grp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B1E140B5-DCF0-4AF0-A8F0-30A3924793E9}"/>
                </a:ext>
              </a:extLst>
            </p:cNvPr>
            <p:cNvSpPr txBox="1"/>
            <p:nvPr/>
          </p:nvSpPr>
          <p:spPr>
            <a:xfrm>
              <a:off x="4167953" y="525136"/>
              <a:ext cx="590801" cy="332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类名</a:t>
              </a: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7E5FB620-3401-4193-AFE2-26CB6C7C013A}"/>
                </a:ext>
              </a:extLst>
            </p:cNvPr>
            <p:cNvSpPr/>
            <p:nvPr/>
          </p:nvSpPr>
          <p:spPr>
            <a:xfrm>
              <a:off x="3711526" y="825563"/>
              <a:ext cx="1517986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MiscUtilities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26BA8E7E-86F8-47A3-93DC-5FB64D18600C}"/>
                </a:ext>
              </a:extLst>
            </p:cNvPr>
            <p:cNvSpPr/>
            <p:nvPr/>
          </p:nvSpPr>
          <p:spPr>
            <a:xfrm>
              <a:off x="3711526" y="1149277"/>
              <a:ext cx="864696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0012B39E-72DB-480B-A161-42DA846F52C9}"/>
                </a:ext>
              </a:extLst>
            </p:cNvPr>
            <p:cNvSpPr/>
            <p:nvPr/>
          </p:nvSpPr>
          <p:spPr>
            <a:xfrm>
              <a:off x="3711526" y="1472991"/>
              <a:ext cx="1351621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EditServer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CE7732BE-5620-4115-A05B-58B7494ED0BC}"/>
                </a:ext>
              </a:extLst>
            </p:cNvPr>
            <p:cNvSpPr/>
            <p:nvPr/>
          </p:nvSpPr>
          <p:spPr>
            <a:xfrm>
              <a:off x="3711526" y="1780210"/>
              <a:ext cx="1810141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SettingsReloader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0E9F37D0-C799-40DC-B7D3-D2A676BA74EA}"/>
                </a:ext>
              </a:extLst>
            </p:cNvPr>
            <p:cNvSpPr/>
            <p:nvPr/>
          </p:nvSpPr>
          <p:spPr>
            <a:xfrm>
              <a:off x="3711526" y="2103925"/>
              <a:ext cx="937735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jEdit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43B1375-777F-4593-AFB6-7CC9107A3431}"/>
                </a:ext>
              </a:extLst>
            </p:cNvPr>
            <p:cNvSpPr/>
            <p:nvPr/>
          </p:nvSpPr>
          <p:spPr>
            <a:xfrm>
              <a:off x="3711526" y="2444139"/>
              <a:ext cx="1487553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GUIUtilities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893D5667-EBDF-4173-BE55-C431CA21ADD4}"/>
                </a:ext>
              </a:extLst>
            </p:cNvPr>
            <p:cNvSpPr/>
            <p:nvPr/>
          </p:nvSpPr>
          <p:spPr>
            <a:xfrm>
              <a:off x="3711526" y="2767853"/>
              <a:ext cx="1185255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FileVFS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2FBF9EE-7CA9-423F-B1DC-42EA33FC70D9}"/>
                </a:ext>
              </a:extLst>
            </p:cNvPr>
            <p:cNvSpPr/>
            <p:nvPr/>
          </p:nvSpPr>
          <p:spPr>
            <a:xfrm>
              <a:off x="3711526" y="3091568"/>
              <a:ext cx="1550447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VFSManager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B5EA37FD-48EA-43EB-9E18-83473947CDC8}"/>
                </a:ext>
              </a:extLst>
            </p:cNvPr>
            <p:cNvSpPr/>
            <p:nvPr/>
          </p:nvSpPr>
          <p:spPr>
            <a:xfrm>
              <a:off x="3711526" y="3415282"/>
              <a:ext cx="1741160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GrabKeyDialog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121C3EC-9366-4F58-9F5E-7B6506F5ED54}"/>
                </a:ext>
              </a:extLst>
            </p:cNvPr>
            <p:cNvSpPr/>
            <p:nvPr/>
          </p:nvSpPr>
          <p:spPr>
            <a:xfrm>
              <a:off x="3711526" y="3738999"/>
              <a:ext cx="1838545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ToolBarManager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6469717-5CEA-421E-A154-74DDB4CF3C99}"/>
                </a:ext>
              </a:extLst>
            </p:cNvPr>
            <p:cNvSpPr/>
            <p:nvPr/>
          </p:nvSpPr>
          <p:spPr>
            <a:xfrm>
              <a:off x="3711526" y="4054467"/>
              <a:ext cx="1621457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JEditTextArea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61CBE918-D77E-4766-A092-9B8790D80404}"/>
                </a:ext>
              </a:extLst>
            </p:cNvPr>
            <p:cNvSpPr/>
            <p:nvPr/>
          </p:nvSpPr>
          <p:spPr>
            <a:xfrm>
              <a:off x="3711526" y="4378179"/>
              <a:ext cx="1580880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SearchDialog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AE09EB8F-3AE4-40E0-87BD-2F4E229A31CB}"/>
                </a:ext>
              </a:extLst>
            </p:cNvPr>
            <p:cNvSpPr/>
            <p:nvPr/>
          </p:nvSpPr>
          <p:spPr>
            <a:xfrm>
              <a:off x="3711526" y="4701895"/>
              <a:ext cx="1499726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VFSBrowser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B94DA528-386F-4DF7-AE00-F1D2A5FC5120}"/>
                </a:ext>
              </a:extLst>
            </p:cNvPr>
            <p:cNvSpPr/>
            <p:nvPr/>
          </p:nvSpPr>
          <p:spPr>
            <a:xfrm>
              <a:off x="3711526" y="5017366"/>
              <a:ext cx="1797968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JARClassLoader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B10FA1E8-F78B-4ED8-A207-A39011260565}"/>
                </a:ext>
              </a:extLst>
            </p:cNvPr>
            <p:cNvGrpSpPr/>
            <p:nvPr/>
          </p:nvGrpSpPr>
          <p:grpSpPr>
            <a:xfrm>
              <a:off x="5389067" y="516887"/>
              <a:ext cx="590801" cy="4863450"/>
              <a:chOff x="5417512" y="1214951"/>
              <a:chExt cx="545764" cy="4492718"/>
            </a:xfrm>
          </p:grpSpPr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E3DCD0C2-234E-4C06-B24E-C977ECF3A623}"/>
                  </a:ext>
                </a:extLst>
              </p:cNvPr>
              <p:cNvSpPr txBox="1"/>
              <p:nvPr/>
            </p:nvSpPr>
            <p:spPr>
              <a:xfrm>
                <a:off x="5417512" y="1214951"/>
                <a:ext cx="54576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分数</a:t>
                </a:r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DB602B7D-0DC4-43E4-B901-04FB85B19DD2}"/>
                  </a:ext>
                </a:extLst>
              </p:cNvPr>
              <p:cNvSpPr txBox="1"/>
              <p:nvPr/>
            </p:nvSpPr>
            <p:spPr>
              <a:xfrm>
                <a:off x="5419523" y="5400751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140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1303045F-9F2A-47D3-9CA4-6BAF4B1464F8}"/>
                  </a:ext>
                </a:extLst>
              </p:cNvPr>
              <p:cNvSpPr txBox="1"/>
              <p:nvPr/>
            </p:nvSpPr>
            <p:spPr>
              <a:xfrm>
                <a:off x="5422972" y="5101759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140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CA6D419A-6F7E-43AE-B86A-F997F4A3DE6E}"/>
                  </a:ext>
                </a:extLst>
              </p:cNvPr>
              <p:cNvSpPr txBox="1"/>
              <p:nvPr/>
            </p:nvSpPr>
            <p:spPr>
              <a:xfrm>
                <a:off x="5422972" y="4802766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180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056C6E1B-51D1-4CC9-9A04-A602F9B4BB8B}"/>
                  </a:ext>
                </a:extLst>
              </p:cNvPr>
              <p:cNvSpPr txBox="1"/>
              <p:nvPr/>
            </p:nvSpPr>
            <p:spPr>
              <a:xfrm>
                <a:off x="5422972" y="4503770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240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61928356-2D80-4A93-92E9-AAAF95E3ABC3}"/>
                  </a:ext>
                </a:extLst>
              </p:cNvPr>
              <p:cNvSpPr txBox="1"/>
              <p:nvPr/>
            </p:nvSpPr>
            <p:spPr>
              <a:xfrm>
                <a:off x="5432496" y="4204776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260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FA32AB4A-0CBD-458A-93E2-6EBB067B8569}"/>
                  </a:ext>
                </a:extLst>
              </p:cNvPr>
              <p:cNvSpPr txBox="1"/>
              <p:nvPr/>
            </p:nvSpPr>
            <p:spPr>
              <a:xfrm>
                <a:off x="5435946" y="3905781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260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4060C15-6EF7-4A13-A74A-E785CC2D6241}"/>
                  </a:ext>
                </a:extLst>
              </p:cNvPr>
              <p:cNvSpPr txBox="1"/>
              <p:nvPr/>
            </p:nvSpPr>
            <p:spPr>
              <a:xfrm>
                <a:off x="5435946" y="3606785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280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0499CD4E-B3DA-4FB5-9412-B9A549A63175}"/>
                  </a:ext>
                </a:extLst>
              </p:cNvPr>
              <p:cNvSpPr txBox="1"/>
              <p:nvPr/>
            </p:nvSpPr>
            <p:spPr>
              <a:xfrm>
                <a:off x="5435946" y="3307789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320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99D231E9-1022-4E9C-9190-6F095B8C4795}"/>
                  </a:ext>
                </a:extLst>
              </p:cNvPr>
              <p:cNvSpPr txBox="1"/>
              <p:nvPr/>
            </p:nvSpPr>
            <p:spPr>
              <a:xfrm>
                <a:off x="5435946" y="3008795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340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41C67DBD-9074-4523-918D-A918B432BDAA}"/>
                  </a:ext>
                </a:extLst>
              </p:cNvPr>
              <p:cNvSpPr txBox="1"/>
              <p:nvPr/>
            </p:nvSpPr>
            <p:spPr>
              <a:xfrm>
                <a:off x="5435946" y="2709801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400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7098DF08-89D7-4F1C-B8E0-FE3C7221C297}"/>
                  </a:ext>
                </a:extLst>
              </p:cNvPr>
              <p:cNvSpPr txBox="1"/>
              <p:nvPr/>
            </p:nvSpPr>
            <p:spPr>
              <a:xfrm>
                <a:off x="5435946" y="2410805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460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B1DC6F81-9205-4797-A01A-27BDAA12286E}"/>
                  </a:ext>
                </a:extLst>
              </p:cNvPr>
              <p:cNvSpPr txBox="1"/>
              <p:nvPr/>
            </p:nvSpPr>
            <p:spPr>
              <a:xfrm>
                <a:off x="5435946" y="2111811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480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576C0EA7-8931-4A8D-81BA-79EA54F34578}"/>
                  </a:ext>
                </a:extLst>
              </p:cNvPr>
              <p:cNvSpPr txBox="1"/>
              <p:nvPr/>
            </p:nvSpPr>
            <p:spPr>
              <a:xfrm>
                <a:off x="5435946" y="1513820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580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2D8E3101-B8FE-4D6F-8EE5-240B91EC180B}"/>
                  </a:ext>
                </a:extLst>
              </p:cNvPr>
              <p:cNvSpPr txBox="1"/>
              <p:nvPr/>
            </p:nvSpPr>
            <p:spPr>
              <a:xfrm>
                <a:off x="5435946" y="1812817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520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BCF67969-3F19-40CF-AE0C-80B8BAC341E4}"/>
                </a:ext>
              </a:extLst>
            </p:cNvPr>
            <p:cNvSpPr/>
            <p:nvPr/>
          </p:nvSpPr>
          <p:spPr>
            <a:xfrm>
              <a:off x="3077527" y="36871"/>
              <a:ext cx="2963567" cy="5344396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8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DF4572BA-AF09-4E4C-88AC-3916AFE269F7}"/>
                </a:ext>
              </a:extLst>
            </p:cNvPr>
            <p:cNvSpPr txBox="1"/>
            <p:nvPr/>
          </p:nvSpPr>
          <p:spPr>
            <a:xfrm>
              <a:off x="4002058" y="112183"/>
              <a:ext cx="862667" cy="363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69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η</a:t>
              </a:r>
              <a:r>
                <a:rPr lang="en-US" altLang="zh-CN" sz="1269" dirty="0">
                  <a:latin typeface="Times New Roman" panose="02020603050405020304" pitchFamily="18" charset="0"/>
                  <a:ea typeface="Yu Gothic Medium" panose="020B0500000000000000" pitchFamily="34" charset="-128"/>
                  <a:cs typeface="Times New Roman" panose="02020603050405020304" pitchFamily="18" charset="0"/>
                </a:rPr>
                <a:t>= 0.3</a:t>
              </a:r>
              <a:endParaRPr lang="zh-CN" altLang="en-US" sz="1269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3517278-70AC-4A3E-9BA8-6363B94C27AA}"/>
                </a:ext>
              </a:extLst>
            </p:cNvPr>
            <p:cNvCxnSpPr/>
            <p:nvPr/>
          </p:nvCxnSpPr>
          <p:spPr>
            <a:xfrm>
              <a:off x="4607673" y="2133418"/>
              <a:ext cx="0" cy="23382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ADC29DC-398E-40D4-908B-D3FD2A3A96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64450" y="4077096"/>
              <a:ext cx="0" cy="233824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70CCAB8-156D-4E93-B894-E0E657E64D83}"/>
                </a:ext>
              </a:extLst>
            </p:cNvPr>
            <p:cNvCxnSpPr/>
            <p:nvPr/>
          </p:nvCxnSpPr>
          <p:spPr>
            <a:xfrm>
              <a:off x="4846771" y="2841804"/>
              <a:ext cx="0" cy="23382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EC5562E-21F5-4F8C-A59D-A42AEFCFE1BB}"/>
                </a:ext>
              </a:extLst>
            </p:cNvPr>
            <p:cNvCxnSpPr/>
            <p:nvPr/>
          </p:nvCxnSpPr>
          <p:spPr>
            <a:xfrm>
              <a:off x="5264449" y="4400764"/>
              <a:ext cx="0" cy="23382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4BC9391A-DC00-494A-A428-B11B8A090901}"/>
                </a:ext>
              </a:extLst>
            </p:cNvPr>
            <p:cNvGrpSpPr/>
            <p:nvPr/>
          </p:nvGrpSpPr>
          <p:grpSpPr>
            <a:xfrm>
              <a:off x="6141581" y="530059"/>
              <a:ext cx="590801" cy="4836050"/>
              <a:chOff x="3177410" y="1227119"/>
              <a:chExt cx="545765" cy="4467407"/>
            </a:xfrm>
          </p:grpSpPr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7BBCB2B-3EAF-4A71-854C-10A2F936D058}"/>
                  </a:ext>
                </a:extLst>
              </p:cNvPr>
              <p:cNvSpPr txBox="1"/>
              <p:nvPr/>
            </p:nvSpPr>
            <p:spPr>
              <a:xfrm>
                <a:off x="3306464" y="1517433"/>
                <a:ext cx="315241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078EE8B4-3C06-42A3-8232-75ED1E2E3F76}"/>
                  </a:ext>
                </a:extLst>
              </p:cNvPr>
              <p:cNvGrpSpPr/>
              <p:nvPr/>
            </p:nvGrpSpPr>
            <p:grpSpPr>
              <a:xfrm>
                <a:off x="3177410" y="1227119"/>
                <a:ext cx="545765" cy="4467407"/>
                <a:chOff x="3219450" y="1333500"/>
                <a:chExt cx="545765" cy="4467407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9B9436FA-F97F-4404-A2FE-2C8A8E7C00BB}"/>
                    </a:ext>
                  </a:extLst>
                </p:cNvPr>
                <p:cNvSpPr txBox="1"/>
                <p:nvPr/>
              </p:nvSpPr>
              <p:spPr>
                <a:xfrm>
                  <a:off x="3219450" y="1333500"/>
                  <a:ext cx="545765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排名</a:t>
                  </a:r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01790206-9719-49AE-87EE-48440E7733E9}"/>
                    </a:ext>
                  </a:extLst>
                </p:cNvPr>
                <p:cNvSpPr txBox="1"/>
                <p:nvPr/>
              </p:nvSpPr>
              <p:spPr>
                <a:xfrm>
                  <a:off x="3340935" y="1921520"/>
                  <a:ext cx="292068" cy="306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2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08130F06-FFB2-4A97-9F6C-42AD18AC59FD}"/>
                    </a:ext>
                  </a:extLst>
                </p:cNvPr>
                <p:cNvSpPr txBox="1"/>
                <p:nvPr/>
              </p:nvSpPr>
              <p:spPr>
                <a:xfrm>
                  <a:off x="3340935" y="2219227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3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FF9F936-5282-4A7E-B3A9-6E4599F958AC}"/>
                    </a:ext>
                  </a:extLst>
                </p:cNvPr>
                <p:cNvSpPr txBox="1"/>
                <p:nvPr/>
              </p:nvSpPr>
              <p:spPr>
                <a:xfrm>
                  <a:off x="3340935" y="2516932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4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4BC21D68-1F9B-4FB3-8070-62DBA8857E81}"/>
                    </a:ext>
                  </a:extLst>
                </p:cNvPr>
                <p:cNvSpPr txBox="1"/>
                <p:nvPr/>
              </p:nvSpPr>
              <p:spPr>
                <a:xfrm>
                  <a:off x="3340935" y="2814639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5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AF4E7193-6FF8-4E5E-9D9D-2C187BE0191F}"/>
                    </a:ext>
                  </a:extLst>
                </p:cNvPr>
                <p:cNvSpPr txBox="1"/>
                <p:nvPr/>
              </p:nvSpPr>
              <p:spPr>
                <a:xfrm>
                  <a:off x="3340935" y="3112345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6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0F742E64-68A7-4B05-9B03-953804BAE6FE}"/>
                    </a:ext>
                  </a:extLst>
                </p:cNvPr>
                <p:cNvSpPr txBox="1"/>
                <p:nvPr/>
              </p:nvSpPr>
              <p:spPr>
                <a:xfrm>
                  <a:off x="3340935" y="3410050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7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16C83F2F-354A-483B-965F-D39C7EE984B2}"/>
                    </a:ext>
                  </a:extLst>
                </p:cNvPr>
                <p:cNvSpPr txBox="1"/>
                <p:nvPr/>
              </p:nvSpPr>
              <p:spPr>
                <a:xfrm>
                  <a:off x="3340935" y="3707757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8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EA1EF642-A71D-468F-B176-1904FD3CEA36}"/>
                    </a:ext>
                  </a:extLst>
                </p:cNvPr>
                <p:cNvSpPr txBox="1"/>
                <p:nvPr/>
              </p:nvSpPr>
              <p:spPr>
                <a:xfrm>
                  <a:off x="3340935" y="4005462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9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CB9F335F-834F-4573-BD50-09F566320880}"/>
                    </a:ext>
                  </a:extLst>
                </p:cNvPr>
                <p:cNvSpPr txBox="1"/>
                <p:nvPr/>
              </p:nvSpPr>
              <p:spPr>
                <a:xfrm>
                  <a:off x="3287235" y="4303169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10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9BF53AC6-808F-4125-8E18-B4A405A13E10}"/>
                    </a:ext>
                  </a:extLst>
                </p:cNvPr>
                <p:cNvSpPr txBox="1"/>
                <p:nvPr/>
              </p:nvSpPr>
              <p:spPr>
                <a:xfrm>
                  <a:off x="3287235" y="4600875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11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CDAF9D96-92B0-47FF-BB71-18AAD49BE290}"/>
                    </a:ext>
                  </a:extLst>
                </p:cNvPr>
                <p:cNvSpPr txBox="1"/>
                <p:nvPr/>
              </p:nvSpPr>
              <p:spPr>
                <a:xfrm>
                  <a:off x="3287235" y="4898580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12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2E8A9152-E842-40EF-9821-567EED8009E6}"/>
                    </a:ext>
                  </a:extLst>
                </p:cNvPr>
                <p:cNvSpPr txBox="1"/>
                <p:nvPr/>
              </p:nvSpPr>
              <p:spPr>
                <a:xfrm>
                  <a:off x="3287235" y="5196286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13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8AF7CBB9-8B0E-43E2-A3D0-DDC5AE6F18EE}"/>
                    </a:ext>
                  </a:extLst>
                </p:cNvPr>
                <p:cNvSpPr txBox="1"/>
                <p:nvPr/>
              </p:nvSpPr>
              <p:spPr>
                <a:xfrm>
                  <a:off x="3287235" y="5493989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14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</p:grp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05FC3FD2-97D4-4114-B4E4-3949803508AF}"/>
                </a:ext>
              </a:extLst>
            </p:cNvPr>
            <p:cNvSpPr txBox="1"/>
            <p:nvPr/>
          </p:nvSpPr>
          <p:spPr>
            <a:xfrm>
              <a:off x="7232006" y="525136"/>
              <a:ext cx="590801" cy="332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类名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AA980AAC-54D1-4799-9D8C-97E57F3B4898}"/>
                </a:ext>
              </a:extLst>
            </p:cNvPr>
            <p:cNvSpPr/>
            <p:nvPr/>
          </p:nvSpPr>
          <p:spPr>
            <a:xfrm>
              <a:off x="6821970" y="825563"/>
              <a:ext cx="937735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jEdit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9D2D5AD-6186-4DD4-83D1-DCF8F7467F46}"/>
                </a:ext>
              </a:extLst>
            </p:cNvPr>
            <p:cNvSpPr/>
            <p:nvPr/>
          </p:nvSpPr>
          <p:spPr>
            <a:xfrm>
              <a:off x="6821970" y="1149277"/>
              <a:ext cx="864696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48BB4D1-A8DE-4FB6-8D40-EC466B1E899D}"/>
                </a:ext>
              </a:extLst>
            </p:cNvPr>
            <p:cNvSpPr/>
            <p:nvPr/>
          </p:nvSpPr>
          <p:spPr>
            <a:xfrm>
              <a:off x="6821970" y="1472991"/>
              <a:ext cx="1185255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FileVFS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853BB064-2D74-4256-9808-48E2F23BA433}"/>
                </a:ext>
              </a:extLst>
            </p:cNvPr>
            <p:cNvSpPr/>
            <p:nvPr/>
          </p:nvSpPr>
          <p:spPr>
            <a:xfrm>
              <a:off x="6821970" y="1780210"/>
              <a:ext cx="1810141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SettingsReloader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E4182304-8252-468A-A721-2E0BA0CD63B9}"/>
                </a:ext>
              </a:extLst>
            </p:cNvPr>
            <p:cNvSpPr/>
            <p:nvPr/>
          </p:nvSpPr>
          <p:spPr>
            <a:xfrm>
              <a:off x="6821970" y="2103925"/>
              <a:ext cx="1621457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JEditTextArea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6A731DA-2918-455B-A844-EF784ED43A1F}"/>
                </a:ext>
              </a:extLst>
            </p:cNvPr>
            <p:cNvSpPr/>
            <p:nvPr/>
          </p:nvSpPr>
          <p:spPr>
            <a:xfrm>
              <a:off x="6821970" y="2444137"/>
              <a:ext cx="1580880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SearchDialog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9A219C24-8496-483B-B0CE-1D81B5CA7873}"/>
                </a:ext>
              </a:extLst>
            </p:cNvPr>
            <p:cNvSpPr/>
            <p:nvPr/>
          </p:nvSpPr>
          <p:spPr>
            <a:xfrm>
              <a:off x="6821970" y="2767851"/>
              <a:ext cx="1517986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MiscUtilities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9148800-E198-4880-A5ED-C3D7E30CF1A3}"/>
                </a:ext>
              </a:extLst>
            </p:cNvPr>
            <p:cNvSpPr/>
            <p:nvPr/>
          </p:nvSpPr>
          <p:spPr>
            <a:xfrm>
              <a:off x="6821970" y="3091568"/>
              <a:ext cx="1487553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GUIUtilities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9FCFAB8-31DE-4951-8245-57284CC714C3}"/>
                </a:ext>
              </a:extLst>
            </p:cNvPr>
            <p:cNvSpPr/>
            <p:nvPr/>
          </p:nvSpPr>
          <p:spPr>
            <a:xfrm>
              <a:off x="6821970" y="3415282"/>
              <a:ext cx="1797968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JARClassLoader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00E13D0-3DEA-4A20-9F00-A2272934C665}"/>
                </a:ext>
              </a:extLst>
            </p:cNvPr>
            <p:cNvSpPr/>
            <p:nvPr/>
          </p:nvSpPr>
          <p:spPr>
            <a:xfrm>
              <a:off x="6821970" y="3738999"/>
              <a:ext cx="1351621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EditServer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FA2B0AD-75A6-478C-B6E2-BEC5B1771EA4}"/>
                </a:ext>
              </a:extLst>
            </p:cNvPr>
            <p:cNvSpPr/>
            <p:nvPr/>
          </p:nvSpPr>
          <p:spPr>
            <a:xfrm>
              <a:off x="6821970" y="4054467"/>
              <a:ext cx="1550447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VFSManager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B9F084E-CE33-45F2-A8D0-80A6824C1991}"/>
                </a:ext>
              </a:extLst>
            </p:cNvPr>
            <p:cNvSpPr/>
            <p:nvPr/>
          </p:nvSpPr>
          <p:spPr>
            <a:xfrm>
              <a:off x="6821970" y="4378179"/>
              <a:ext cx="1741160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GrabKeyDialog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3C68439-01B4-4A0D-BA36-4F0E16418F0C}"/>
                </a:ext>
              </a:extLst>
            </p:cNvPr>
            <p:cNvSpPr/>
            <p:nvPr/>
          </p:nvSpPr>
          <p:spPr>
            <a:xfrm>
              <a:off x="6821970" y="4701895"/>
              <a:ext cx="1499726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VFSBrowser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A8958AB-FB5A-4F13-BECB-5A5304BA7AEF}"/>
                </a:ext>
              </a:extLst>
            </p:cNvPr>
            <p:cNvSpPr/>
            <p:nvPr/>
          </p:nvSpPr>
          <p:spPr>
            <a:xfrm>
              <a:off x="6821970" y="5017366"/>
              <a:ext cx="1838545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ToolBarManager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DD26B2C2-BDF8-46DA-8E65-C061EABC8F32}"/>
                </a:ext>
              </a:extLst>
            </p:cNvPr>
            <p:cNvGrpSpPr/>
            <p:nvPr/>
          </p:nvGrpSpPr>
          <p:grpSpPr>
            <a:xfrm>
              <a:off x="8453109" y="516887"/>
              <a:ext cx="590801" cy="4863450"/>
              <a:chOff x="5417511" y="1214950"/>
              <a:chExt cx="545765" cy="4492712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F1CDEC5D-FF44-4A26-94D3-0FB500E33E36}"/>
                  </a:ext>
                </a:extLst>
              </p:cNvPr>
              <p:cNvSpPr txBox="1"/>
              <p:nvPr/>
            </p:nvSpPr>
            <p:spPr>
              <a:xfrm>
                <a:off x="5417511" y="1214950"/>
                <a:ext cx="545765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分数</a:t>
                </a: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4B739DC5-DD81-4EB7-8A87-1179AF754730}"/>
                  </a:ext>
                </a:extLst>
              </p:cNvPr>
              <p:cNvSpPr txBox="1"/>
              <p:nvPr/>
            </p:nvSpPr>
            <p:spPr>
              <a:xfrm>
                <a:off x="5467146" y="5400744"/>
                <a:ext cx="414571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60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D02DACB-9E08-4C9D-A48F-4999127A94C1}"/>
                  </a:ext>
                </a:extLst>
              </p:cNvPr>
              <p:cNvSpPr txBox="1"/>
              <p:nvPr/>
            </p:nvSpPr>
            <p:spPr>
              <a:xfrm>
                <a:off x="5470597" y="5101754"/>
                <a:ext cx="414571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60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0DD2D8E8-A718-4815-98C5-83A129F3C63D}"/>
                  </a:ext>
                </a:extLst>
              </p:cNvPr>
              <p:cNvSpPr txBox="1"/>
              <p:nvPr/>
            </p:nvSpPr>
            <p:spPr>
              <a:xfrm>
                <a:off x="5432495" y="4802760"/>
                <a:ext cx="513905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100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9048BC4-98BE-4D0F-A778-7BBF2B7F5C7E}"/>
                  </a:ext>
                </a:extLst>
              </p:cNvPr>
              <p:cNvSpPr txBox="1"/>
              <p:nvPr/>
            </p:nvSpPr>
            <p:spPr>
              <a:xfrm>
                <a:off x="5432490" y="4503764"/>
                <a:ext cx="513905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120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AFD1C8B-77CE-46AD-8230-A30E56ADC2A5}"/>
                  </a:ext>
                </a:extLst>
              </p:cNvPr>
              <p:cNvSpPr txBox="1"/>
              <p:nvPr/>
            </p:nvSpPr>
            <p:spPr>
              <a:xfrm>
                <a:off x="5432495" y="4204770"/>
                <a:ext cx="513905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140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3F76A19-CA3F-4413-940C-85F7759CEFC4}"/>
                  </a:ext>
                </a:extLst>
              </p:cNvPr>
              <p:cNvSpPr txBox="1"/>
              <p:nvPr/>
            </p:nvSpPr>
            <p:spPr>
              <a:xfrm>
                <a:off x="5435945" y="3905776"/>
                <a:ext cx="513905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140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42F4C2FB-1F0A-45AE-8C2E-822EB25E9108}"/>
                  </a:ext>
                </a:extLst>
              </p:cNvPr>
              <p:cNvSpPr txBox="1"/>
              <p:nvPr/>
            </p:nvSpPr>
            <p:spPr>
              <a:xfrm>
                <a:off x="5435945" y="3606782"/>
                <a:ext cx="513905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160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A1AC7BD-B7B3-49D4-B5A1-155857B8B3C1}"/>
                  </a:ext>
                </a:extLst>
              </p:cNvPr>
              <p:cNvSpPr txBox="1"/>
              <p:nvPr/>
            </p:nvSpPr>
            <p:spPr>
              <a:xfrm>
                <a:off x="5435945" y="3307786"/>
                <a:ext cx="513905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160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477BF82B-ECA4-4333-8780-5F590F2CF680}"/>
                  </a:ext>
                </a:extLst>
              </p:cNvPr>
              <p:cNvSpPr txBox="1"/>
              <p:nvPr/>
            </p:nvSpPr>
            <p:spPr>
              <a:xfrm>
                <a:off x="5435945" y="3008792"/>
                <a:ext cx="513905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220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C40F838-2F46-4077-A07F-53BF36956733}"/>
                  </a:ext>
                </a:extLst>
              </p:cNvPr>
              <p:cNvSpPr txBox="1"/>
              <p:nvPr/>
            </p:nvSpPr>
            <p:spPr>
              <a:xfrm>
                <a:off x="5435945" y="2709798"/>
                <a:ext cx="513905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240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CE5032A-CC0F-4E91-A756-3FC3A934E75E}"/>
                  </a:ext>
                </a:extLst>
              </p:cNvPr>
              <p:cNvSpPr txBox="1"/>
              <p:nvPr/>
            </p:nvSpPr>
            <p:spPr>
              <a:xfrm>
                <a:off x="5435945" y="2410802"/>
                <a:ext cx="513905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280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1948AB4-57A8-49E6-997D-0DDEE96409DC}"/>
                  </a:ext>
                </a:extLst>
              </p:cNvPr>
              <p:cNvSpPr txBox="1"/>
              <p:nvPr/>
            </p:nvSpPr>
            <p:spPr>
              <a:xfrm>
                <a:off x="5435945" y="2111810"/>
                <a:ext cx="513905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320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0615430-EE54-4F17-8E6E-039890DD7983}"/>
                  </a:ext>
                </a:extLst>
              </p:cNvPr>
              <p:cNvSpPr txBox="1"/>
              <p:nvPr/>
            </p:nvSpPr>
            <p:spPr>
              <a:xfrm>
                <a:off x="5435943" y="1513820"/>
                <a:ext cx="513905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380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CB2A8E94-A0C7-4A87-AB51-52A5C245AFEF}"/>
                  </a:ext>
                </a:extLst>
              </p:cNvPr>
              <p:cNvSpPr txBox="1"/>
              <p:nvPr/>
            </p:nvSpPr>
            <p:spPr>
              <a:xfrm>
                <a:off x="5435945" y="1812816"/>
                <a:ext cx="513905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340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D390038-D60D-4590-A75D-5BC3FB4299B5}"/>
                </a:ext>
              </a:extLst>
            </p:cNvPr>
            <p:cNvSpPr/>
            <p:nvPr/>
          </p:nvSpPr>
          <p:spPr>
            <a:xfrm>
              <a:off x="6141579" y="36871"/>
              <a:ext cx="2963567" cy="5344396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8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2413358A-F245-4B2E-8197-11C34E639965}"/>
                </a:ext>
              </a:extLst>
            </p:cNvPr>
            <p:cNvSpPr txBox="1"/>
            <p:nvPr/>
          </p:nvSpPr>
          <p:spPr>
            <a:xfrm>
              <a:off x="7066110" y="112183"/>
              <a:ext cx="862667" cy="363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69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η</a:t>
              </a:r>
              <a:r>
                <a:rPr lang="en-US" altLang="zh-CN" sz="1269" dirty="0">
                  <a:latin typeface="Times New Roman" panose="02020603050405020304" pitchFamily="18" charset="0"/>
                  <a:ea typeface="Yu Gothic Medium" panose="020B0500000000000000" pitchFamily="34" charset="-128"/>
                  <a:cs typeface="Times New Roman" panose="02020603050405020304" pitchFamily="18" charset="0"/>
                </a:rPr>
                <a:t>= 0.8</a:t>
              </a:r>
              <a:endParaRPr lang="zh-CN" altLang="en-US" sz="1269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F680B45-31D5-4C1A-932C-09A16A58A81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8752" y="840418"/>
              <a:ext cx="0" cy="233824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18F1819-B6EC-4871-99D2-DBD0F974CD8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57218" y="1487755"/>
              <a:ext cx="0" cy="233824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C7726AC-FCAF-4ADA-9ECF-92EBA599216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372407" y="2133418"/>
              <a:ext cx="0" cy="233824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54626C8-479F-4156-99EC-203AE36D91B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372407" y="2476039"/>
              <a:ext cx="0" cy="233824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345AB57-2BA5-450D-8183-9AE02688AB5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519872" y="3429760"/>
              <a:ext cx="0" cy="233824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E40C7A7-E886-4F91-9B85-E6D912F63064}"/>
                </a:ext>
              </a:extLst>
            </p:cNvPr>
            <p:cNvGrpSpPr/>
            <p:nvPr/>
          </p:nvGrpSpPr>
          <p:grpSpPr>
            <a:xfrm>
              <a:off x="9212450" y="530059"/>
              <a:ext cx="590801" cy="4836050"/>
              <a:chOff x="3177410" y="1227119"/>
              <a:chExt cx="545765" cy="4467407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2220292-2809-466F-B395-B6F1690FEC21}"/>
                  </a:ext>
                </a:extLst>
              </p:cNvPr>
              <p:cNvSpPr txBox="1"/>
              <p:nvPr/>
            </p:nvSpPr>
            <p:spPr>
              <a:xfrm>
                <a:off x="3306463" y="1517433"/>
                <a:ext cx="315241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A12D5E88-666F-437B-99B1-395BA1F088AE}"/>
                  </a:ext>
                </a:extLst>
              </p:cNvPr>
              <p:cNvGrpSpPr/>
              <p:nvPr/>
            </p:nvGrpSpPr>
            <p:grpSpPr>
              <a:xfrm>
                <a:off x="3177410" y="1227119"/>
                <a:ext cx="545765" cy="4467407"/>
                <a:chOff x="3219450" y="1333500"/>
                <a:chExt cx="545765" cy="4467407"/>
              </a:xfrm>
            </p:grpSpPr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9D82D11A-C86A-450A-B97C-36A014350669}"/>
                    </a:ext>
                  </a:extLst>
                </p:cNvPr>
                <p:cNvSpPr txBox="1"/>
                <p:nvPr/>
              </p:nvSpPr>
              <p:spPr>
                <a:xfrm>
                  <a:off x="3219450" y="1333500"/>
                  <a:ext cx="545765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排名</a:t>
                  </a: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486DE7CF-512F-4F3D-B5AE-4B7E13AEF82E}"/>
                    </a:ext>
                  </a:extLst>
                </p:cNvPr>
                <p:cNvSpPr txBox="1"/>
                <p:nvPr/>
              </p:nvSpPr>
              <p:spPr>
                <a:xfrm>
                  <a:off x="3340935" y="1921520"/>
                  <a:ext cx="292068" cy="306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2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42C6C82B-769A-4AFE-AA49-EBF203F352B1}"/>
                    </a:ext>
                  </a:extLst>
                </p:cNvPr>
                <p:cNvSpPr txBox="1"/>
                <p:nvPr/>
              </p:nvSpPr>
              <p:spPr>
                <a:xfrm>
                  <a:off x="3340935" y="2219227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3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C31D678D-04C8-455F-9103-68099CDD35CE}"/>
                    </a:ext>
                  </a:extLst>
                </p:cNvPr>
                <p:cNvSpPr txBox="1"/>
                <p:nvPr/>
              </p:nvSpPr>
              <p:spPr>
                <a:xfrm>
                  <a:off x="3340935" y="2516932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4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43FEDBC7-0367-4670-822E-3E4BA3AC29C2}"/>
                    </a:ext>
                  </a:extLst>
                </p:cNvPr>
                <p:cNvSpPr txBox="1"/>
                <p:nvPr/>
              </p:nvSpPr>
              <p:spPr>
                <a:xfrm>
                  <a:off x="3340935" y="2814639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5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0933737C-897C-42A3-AFF0-B75607A0C9D4}"/>
                    </a:ext>
                  </a:extLst>
                </p:cNvPr>
                <p:cNvSpPr txBox="1"/>
                <p:nvPr/>
              </p:nvSpPr>
              <p:spPr>
                <a:xfrm>
                  <a:off x="3340935" y="3112345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6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04CFAD9-02B7-4946-890A-9965F323F804}"/>
                    </a:ext>
                  </a:extLst>
                </p:cNvPr>
                <p:cNvSpPr txBox="1"/>
                <p:nvPr/>
              </p:nvSpPr>
              <p:spPr>
                <a:xfrm>
                  <a:off x="3340935" y="3410050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7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5C5BD03A-0C38-4A1A-B593-F1B06B876C02}"/>
                    </a:ext>
                  </a:extLst>
                </p:cNvPr>
                <p:cNvSpPr txBox="1"/>
                <p:nvPr/>
              </p:nvSpPr>
              <p:spPr>
                <a:xfrm>
                  <a:off x="3340935" y="3707757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8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D85B52C7-9A31-47A8-91CD-5B123A4A8E32}"/>
                    </a:ext>
                  </a:extLst>
                </p:cNvPr>
                <p:cNvSpPr txBox="1"/>
                <p:nvPr/>
              </p:nvSpPr>
              <p:spPr>
                <a:xfrm>
                  <a:off x="3340935" y="4005462"/>
                  <a:ext cx="315241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9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8FDFCD50-8351-44D7-991A-38A2CBC2FE4F}"/>
                    </a:ext>
                  </a:extLst>
                </p:cNvPr>
                <p:cNvSpPr txBox="1"/>
                <p:nvPr/>
              </p:nvSpPr>
              <p:spPr>
                <a:xfrm>
                  <a:off x="3287235" y="4303169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10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56250479-2324-47A6-B19A-6E638BBFB2DC}"/>
                    </a:ext>
                  </a:extLst>
                </p:cNvPr>
                <p:cNvSpPr txBox="1"/>
                <p:nvPr/>
              </p:nvSpPr>
              <p:spPr>
                <a:xfrm>
                  <a:off x="3287235" y="4600875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11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FFD5E426-F2E0-4D6E-8AAD-895F30EBD5D9}"/>
                    </a:ext>
                  </a:extLst>
                </p:cNvPr>
                <p:cNvSpPr txBox="1"/>
                <p:nvPr/>
              </p:nvSpPr>
              <p:spPr>
                <a:xfrm>
                  <a:off x="3287235" y="4898580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12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9468C060-6D49-4C7D-B034-A8371A362923}"/>
                    </a:ext>
                  </a:extLst>
                </p:cNvPr>
                <p:cNvSpPr txBox="1"/>
                <p:nvPr/>
              </p:nvSpPr>
              <p:spPr>
                <a:xfrm>
                  <a:off x="3287235" y="5196286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13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D848B0DC-EE8C-476B-B05E-4FDFD8A7F808}"/>
                    </a:ext>
                  </a:extLst>
                </p:cNvPr>
                <p:cNvSpPr txBox="1"/>
                <p:nvPr/>
              </p:nvSpPr>
              <p:spPr>
                <a:xfrm>
                  <a:off x="3287235" y="5493989"/>
                  <a:ext cx="414572" cy="306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sz="1111" dirty="0">
                      <a:latin typeface="苹方 中等" panose="020B0400000000000000" pitchFamily="34" charset="-122"/>
                      <a:ea typeface="苹方 中等" panose="020B0400000000000000" pitchFamily="34" charset="-122"/>
                    </a:rPr>
                    <a:t>14</a:t>
                  </a:r>
                  <a:endPara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endParaRPr>
                </a:p>
              </p:txBody>
            </p:sp>
          </p:grp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E2B4C25-A256-41F6-B985-FD5F576F7979}"/>
                </a:ext>
              </a:extLst>
            </p:cNvPr>
            <p:cNvSpPr txBox="1"/>
            <p:nvPr/>
          </p:nvSpPr>
          <p:spPr>
            <a:xfrm>
              <a:off x="10302874" y="525136"/>
              <a:ext cx="590801" cy="332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类名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C8C2861-6100-428F-9628-B4065BA7E41D}"/>
                </a:ext>
              </a:extLst>
            </p:cNvPr>
            <p:cNvSpPr/>
            <p:nvPr/>
          </p:nvSpPr>
          <p:spPr>
            <a:xfrm>
              <a:off x="9903286" y="825563"/>
              <a:ext cx="937735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jEdit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78565D7-583E-46C5-8614-DAAAFE1B0B39}"/>
                </a:ext>
              </a:extLst>
            </p:cNvPr>
            <p:cNvSpPr/>
            <p:nvPr/>
          </p:nvSpPr>
          <p:spPr>
            <a:xfrm>
              <a:off x="9903286" y="1149277"/>
              <a:ext cx="864696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F9221EE-5926-4F4E-B3BA-625BE9AD78B4}"/>
                </a:ext>
              </a:extLst>
            </p:cNvPr>
            <p:cNvSpPr/>
            <p:nvPr/>
          </p:nvSpPr>
          <p:spPr>
            <a:xfrm>
              <a:off x="9903286" y="1472991"/>
              <a:ext cx="1810141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SettingsReloader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E761A90-4309-472F-A331-89A163B8D159}"/>
                </a:ext>
              </a:extLst>
            </p:cNvPr>
            <p:cNvSpPr/>
            <p:nvPr/>
          </p:nvSpPr>
          <p:spPr>
            <a:xfrm>
              <a:off x="9903286" y="1780210"/>
              <a:ext cx="1517986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MiscUtilities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B155D44-627B-49C9-B5B2-A8661A25C5DB}"/>
                </a:ext>
              </a:extLst>
            </p:cNvPr>
            <p:cNvSpPr/>
            <p:nvPr/>
          </p:nvSpPr>
          <p:spPr>
            <a:xfrm>
              <a:off x="9903286" y="2103925"/>
              <a:ext cx="1185255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FileVFS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DE846F5-ED6C-4FC6-B6C1-7B6B8ACCF196}"/>
                </a:ext>
              </a:extLst>
            </p:cNvPr>
            <p:cNvSpPr/>
            <p:nvPr/>
          </p:nvSpPr>
          <p:spPr>
            <a:xfrm>
              <a:off x="9903286" y="2444139"/>
              <a:ext cx="1351621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EditServer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BB40DD4-C0A4-40C6-8055-E9010277F8EE}"/>
                </a:ext>
              </a:extLst>
            </p:cNvPr>
            <p:cNvSpPr/>
            <p:nvPr/>
          </p:nvSpPr>
          <p:spPr>
            <a:xfrm>
              <a:off x="9903286" y="2767853"/>
              <a:ext cx="1487553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GUIUtilities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7B237B8-A449-491B-95DF-D8D3FFE80803}"/>
                </a:ext>
              </a:extLst>
            </p:cNvPr>
            <p:cNvSpPr/>
            <p:nvPr/>
          </p:nvSpPr>
          <p:spPr>
            <a:xfrm>
              <a:off x="9903286" y="3091568"/>
              <a:ext cx="1550447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VFSManager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F3E3FAF-5B18-438B-92D5-8C19386DA95F}"/>
                </a:ext>
              </a:extLst>
            </p:cNvPr>
            <p:cNvSpPr/>
            <p:nvPr/>
          </p:nvSpPr>
          <p:spPr>
            <a:xfrm>
              <a:off x="9903286" y="3415282"/>
              <a:ext cx="1741160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GrabKeyDialog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96AE21F-7821-4C5B-9077-FB77F9C58A43}"/>
                </a:ext>
              </a:extLst>
            </p:cNvPr>
            <p:cNvSpPr/>
            <p:nvPr/>
          </p:nvSpPr>
          <p:spPr>
            <a:xfrm>
              <a:off x="9903286" y="3738999"/>
              <a:ext cx="1797968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JARClassLoader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01F890A-C288-4D9B-8CD0-CDFFFBE9CCBA}"/>
                </a:ext>
              </a:extLst>
            </p:cNvPr>
            <p:cNvSpPr/>
            <p:nvPr/>
          </p:nvSpPr>
          <p:spPr>
            <a:xfrm>
              <a:off x="9903286" y="4054467"/>
              <a:ext cx="1580880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SearchDialog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E9B1ADE-2142-4427-9287-0A8B265FA9C6}"/>
                </a:ext>
              </a:extLst>
            </p:cNvPr>
            <p:cNvSpPr/>
            <p:nvPr/>
          </p:nvSpPr>
          <p:spPr>
            <a:xfrm>
              <a:off x="9903286" y="4378179"/>
              <a:ext cx="1499726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VFSBrowser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A89280B-AB04-4B81-9CB9-E17C23217C52}"/>
                </a:ext>
              </a:extLst>
            </p:cNvPr>
            <p:cNvSpPr/>
            <p:nvPr/>
          </p:nvSpPr>
          <p:spPr>
            <a:xfrm>
              <a:off x="9903286" y="4701895"/>
              <a:ext cx="1838545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ToolBarManager</a:t>
              </a:r>
              <a:r>
                <a:rPr lang="en-US" altLang="zh-CN" sz="111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E5A815F-21BE-4ED1-AF53-0592FB76EC38}"/>
                </a:ext>
              </a:extLst>
            </p:cNvPr>
            <p:cNvSpPr/>
            <p:nvPr/>
          </p:nvSpPr>
          <p:spPr>
            <a:xfrm>
              <a:off x="9903286" y="5017366"/>
              <a:ext cx="1621457" cy="332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JEditTextArea</a:t>
              </a:r>
              <a:r>
                <a:rPr lang="en-US" altLang="zh-CN" sz="1111" i="1" dirty="0"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.java</a:t>
              </a:r>
              <a:endParaRPr lang="zh-CN" altLang="en-US" sz="111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95876E0-F7A7-429E-8456-E696A7FD01F3}"/>
                </a:ext>
              </a:extLst>
            </p:cNvPr>
            <p:cNvGrpSpPr/>
            <p:nvPr/>
          </p:nvGrpSpPr>
          <p:grpSpPr>
            <a:xfrm>
              <a:off x="11523988" y="516887"/>
              <a:ext cx="590801" cy="4863450"/>
              <a:chOff x="5417512" y="1214951"/>
              <a:chExt cx="545764" cy="4492718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2FB48DA-E184-4C8E-8E95-78B3FD6A6654}"/>
                  </a:ext>
                </a:extLst>
              </p:cNvPr>
              <p:cNvSpPr txBox="1"/>
              <p:nvPr/>
            </p:nvSpPr>
            <p:spPr>
              <a:xfrm>
                <a:off x="5417512" y="1214951"/>
                <a:ext cx="54576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分数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378E02E-C043-430F-9864-20F48729D7EB}"/>
                  </a:ext>
                </a:extLst>
              </p:cNvPr>
              <p:cNvSpPr txBox="1"/>
              <p:nvPr/>
            </p:nvSpPr>
            <p:spPr>
              <a:xfrm>
                <a:off x="5486199" y="5400751"/>
                <a:ext cx="414570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40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A232FD3-4875-4B0C-BE61-2348C37885F3}"/>
                  </a:ext>
                </a:extLst>
              </p:cNvPr>
              <p:cNvSpPr txBox="1"/>
              <p:nvPr/>
            </p:nvSpPr>
            <p:spPr>
              <a:xfrm>
                <a:off x="5489647" y="5101759"/>
                <a:ext cx="414570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40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3BB1D46-73F5-4D35-8DEE-4B020E0D7881}"/>
                  </a:ext>
                </a:extLst>
              </p:cNvPr>
              <p:cNvSpPr txBox="1"/>
              <p:nvPr/>
            </p:nvSpPr>
            <p:spPr>
              <a:xfrm>
                <a:off x="5489647" y="4802766"/>
                <a:ext cx="414570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60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4DDD44B-5269-4EA5-A55A-CFA706608379}"/>
                  </a:ext>
                </a:extLst>
              </p:cNvPr>
              <p:cNvSpPr txBox="1"/>
              <p:nvPr/>
            </p:nvSpPr>
            <p:spPr>
              <a:xfrm>
                <a:off x="5489647" y="4503770"/>
                <a:ext cx="414570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80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2FE1A8D-419F-47F5-8795-FECB4936CF8F}"/>
                  </a:ext>
                </a:extLst>
              </p:cNvPr>
              <p:cNvSpPr txBox="1"/>
              <p:nvPr/>
            </p:nvSpPr>
            <p:spPr>
              <a:xfrm>
                <a:off x="5489647" y="4204776"/>
                <a:ext cx="414570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80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5531F0F-FCC8-4E42-95D9-623B673FD5BE}"/>
                  </a:ext>
                </a:extLst>
              </p:cNvPr>
              <p:cNvSpPr txBox="1"/>
              <p:nvPr/>
            </p:nvSpPr>
            <p:spPr>
              <a:xfrm>
                <a:off x="5435946" y="3905781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100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FE640D4-2C9A-4CA4-8544-52F7A7439F22}"/>
                  </a:ext>
                </a:extLst>
              </p:cNvPr>
              <p:cNvSpPr txBox="1"/>
              <p:nvPr/>
            </p:nvSpPr>
            <p:spPr>
              <a:xfrm>
                <a:off x="5435946" y="3606785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120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CB3AF26-0274-458C-9C2E-7E307910DD10}"/>
                  </a:ext>
                </a:extLst>
              </p:cNvPr>
              <p:cNvSpPr txBox="1"/>
              <p:nvPr/>
            </p:nvSpPr>
            <p:spPr>
              <a:xfrm>
                <a:off x="5435946" y="3307789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160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00ED0B1-DF39-4A42-B698-7ACF93C870BE}"/>
                  </a:ext>
                </a:extLst>
              </p:cNvPr>
              <p:cNvSpPr txBox="1"/>
              <p:nvPr/>
            </p:nvSpPr>
            <p:spPr>
              <a:xfrm>
                <a:off x="5435946" y="3008795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160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D5FAC2D-5491-4DC8-82C0-9D468D1B2D26}"/>
                  </a:ext>
                </a:extLst>
              </p:cNvPr>
              <p:cNvSpPr txBox="1"/>
              <p:nvPr/>
            </p:nvSpPr>
            <p:spPr>
              <a:xfrm>
                <a:off x="5435946" y="2709801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180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5EB8221-F442-4B26-AA7E-07395D46C37F}"/>
                  </a:ext>
                </a:extLst>
              </p:cNvPr>
              <p:cNvSpPr txBox="1"/>
              <p:nvPr/>
            </p:nvSpPr>
            <p:spPr>
              <a:xfrm>
                <a:off x="5435946" y="2410805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220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0702471-2894-440E-A465-847AC8A570D5}"/>
                  </a:ext>
                </a:extLst>
              </p:cNvPr>
              <p:cNvSpPr txBox="1"/>
              <p:nvPr/>
            </p:nvSpPr>
            <p:spPr>
              <a:xfrm>
                <a:off x="5435946" y="2111811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240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C56453B-CC14-470C-A80C-5847E8E2CBB1}"/>
                  </a:ext>
                </a:extLst>
              </p:cNvPr>
              <p:cNvSpPr txBox="1"/>
              <p:nvPr/>
            </p:nvSpPr>
            <p:spPr>
              <a:xfrm>
                <a:off x="5435946" y="1513820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300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36F1BA4-DCC8-4F39-B96A-DE661A65EB5B}"/>
                  </a:ext>
                </a:extLst>
              </p:cNvPr>
              <p:cNvSpPr txBox="1"/>
              <p:nvPr/>
            </p:nvSpPr>
            <p:spPr>
              <a:xfrm>
                <a:off x="5435946" y="1812817"/>
                <a:ext cx="513904" cy="30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111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260</a:t>
                </a:r>
                <a:endParaRPr lang="zh-CN" altLang="en-US" sz="111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E5F2595-5E32-498E-810D-D085B7A474C1}"/>
                </a:ext>
              </a:extLst>
            </p:cNvPr>
            <p:cNvSpPr/>
            <p:nvPr/>
          </p:nvSpPr>
          <p:spPr>
            <a:xfrm>
              <a:off x="9212448" y="36871"/>
              <a:ext cx="2963567" cy="5344396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8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DA4E40F-C47B-4E17-B418-DDDD42FE9A8D}"/>
                </a:ext>
              </a:extLst>
            </p:cNvPr>
            <p:cNvSpPr txBox="1"/>
            <p:nvPr/>
          </p:nvSpPr>
          <p:spPr>
            <a:xfrm>
              <a:off x="10136980" y="112183"/>
              <a:ext cx="862667" cy="363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69" dirty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η</a:t>
              </a:r>
              <a:r>
                <a:rPr lang="en-US" altLang="zh-CN" sz="1269" dirty="0">
                  <a:latin typeface="Times New Roman" panose="02020603050405020304" pitchFamily="18" charset="0"/>
                  <a:ea typeface="Yu Gothic Medium" panose="020B0500000000000000" pitchFamily="34" charset="-128"/>
                  <a:cs typeface="Times New Roman" panose="02020603050405020304" pitchFamily="18" charset="0"/>
                </a:rPr>
                <a:t>= 0.9</a:t>
              </a:r>
              <a:endParaRPr lang="zh-CN" altLang="en-US" sz="1269" dirty="0"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B5293D1-F707-4C80-809B-5C42699A0D3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821213" y="840418"/>
              <a:ext cx="0" cy="233824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DCA4045-535C-45F4-B6E1-6086270AFCD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456211" y="4077096"/>
              <a:ext cx="0" cy="233824"/>
            </a:xfrm>
            <a:prstGeom prst="straightConnector1">
              <a:avLst/>
            </a:prstGeom>
            <a:ln w="25400">
              <a:solidFill>
                <a:srgbClr val="92D050"/>
              </a:solidFill>
              <a:headEnd type="none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426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D6BC3A-7715-4DDD-BB89-FC1506572D99}"/>
              </a:ext>
            </a:extLst>
          </p:cNvPr>
          <p:cNvSpPr/>
          <p:nvPr/>
        </p:nvSpPr>
        <p:spPr>
          <a:xfrm>
            <a:off x="18846" y="34491"/>
            <a:ext cx="8815660" cy="4771722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6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F8C8F2-F414-4667-94B3-571FBD9CE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897" y="1001935"/>
            <a:ext cx="845681" cy="5105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7FA167-0EAA-471C-857E-E79DD254B94F}"/>
              </a:ext>
            </a:extLst>
          </p:cNvPr>
          <p:cNvSpPr txBox="1"/>
          <p:nvPr/>
        </p:nvSpPr>
        <p:spPr>
          <a:xfrm>
            <a:off x="286300" y="1453310"/>
            <a:ext cx="1229825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6" dirty="0"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rPr>
              <a:t>GitHub</a:t>
            </a:r>
          </a:p>
          <a:p>
            <a:pPr algn="ctr"/>
            <a:r>
              <a:rPr lang="en-US" altLang="zh-CN" sz="1406"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rPr>
              <a:t>SourceForge</a:t>
            </a:r>
            <a:endParaRPr lang="zh-CN" altLang="en-US" sz="1406" dirty="0">
              <a:latin typeface="Arial" panose="020B0604020202020204" pitchFamily="34" charset="0"/>
              <a:ea typeface="苹方 中等" panose="020B04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E5D66BE4-4CF1-4E3B-8A41-29F9F5BF0688}"/>
              </a:ext>
            </a:extLst>
          </p:cNvPr>
          <p:cNvGrpSpPr/>
          <p:nvPr/>
        </p:nvGrpSpPr>
        <p:grpSpPr>
          <a:xfrm>
            <a:off x="3827741" y="1188754"/>
            <a:ext cx="780883" cy="409437"/>
            <a:chOff x="4357530" y="1850307"/>
            <a:chExt cx="777664" cy="40774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19DBC1D-C121-4638-AA32-5E588AFB44BD}"/>
                </a:ext>
              </a:extLst>
            </p:cNvPr>
            <p:cNvSpPr/>
            <p:nvPr/>
          </p:nvSpPr>
          <p:spPr>
            <a:xfrm>
              <a:off x="4357530" y="1850307"/>
              <a:ext cx="768283" cy="1249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6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CE54CE4-DBFB-4A12-9637-E3E251369F28}"/>
                </a:ext>
              </a:extLst>
            </p:cNvPr>
            <p:cNvSpPr/>
            <p:nvPr/>
          </p:nvSpPr>
          <p:spPr>
            <a:xfrm>
              <a:off x="4357530" y="2086320"/>
              <a:ext cx="768283" cy="1249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6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1C0368-A2D5-4F39-88C1-1D16451299E3}"/>
                </a:ext>
              </a:extLst>
            </p:cNvPr>
            <p:cNvSpPr/>
            <p:nvPr/>
          </p:nvSpPr>
          <p:spPr>
            <a:xfrm>
              <a:off x="4366911" y="2064255"/>
              <a:ext cx="768283" cy="79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6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0DCE043-538F-4D9B-BF32-D63B6E5FE98B}"/>
                </a:ext>
              </a:extLst>
            </p:cNvPr>
            <p:cNvCxnSpPr>
              <a:cxnSpLocks/>
              <a:stCxn id="7" idx="2"/>
              <a:endCxn id="8" idx="2"/>
            </p:cNvCxnSpPr>
            <p:nvPr/>
          </p:nvCxnSpPr>
          <p:spPr>
            <a:xfrm>
              <a:off x="4357530" y="1912781"/>
              <a:ext cx="0" cy="236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91B064C-D5FA-4552-ACFF-475A867C084E}"/>
                </a:ext>
              </a:extLst>
            </p:cNvPr>
            <p:cNvCxnSpPr/>
            <p:nvPr/>
          </p:nvCxnSpPr>
          <p:spPr>
            <a:xfrm>
              <a:off x="5125813" y="1912781"/>
              <a:ext cx="0" cy="236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0DF64F9-0737-4F58-84C1-7D702F3CFE13}"/>
                </a:ext>
              </a:extLst>
            </p:cNvPr>
            <p:cNvSpPr txBox="1"/>
            <p:nvPr/>
          </p:nvSpPr>
          <p:spPr>
            <a:xfrm>
              <a:off x="4388586" y="195027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6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提交库</a:t>
              </a:r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4F47BC4-0343-4364-9E82-810672B564C7}"/>
              </a:ext>
            </a:extLst>
          </p:cNvPr>
          <p:cNvCxnSpPr>
            <a:cxnSpLocks/>
          </p:cNvCxnSpPr>
          <p:nvPr/>
        </p:nvCxnSpPr>
        <p:spPr>
          <a:xfrm>
            <a:off x="4637008" y="1381879"/>
            <a:ext cx="2307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009066-80E9-4D1E-A6C6-65B421648AF5}"/>
              </a:ext>
            </a:extLst>
          </p:cNvPr>
          <p:cNvCxnSpPr>
            <a:cxnSpLocks/>
          </p:cNvCxnSpPr>
          <p:nvPr/>
        </p:nvCxnSpPr>
        <p:spPr>
          <a:xfrm>
            <a:off x="1253668" y="1386780"/>
            <a:ext cx="4784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A7DE667-1133-4BA5-BDBA-3AEF6EED9689}"/>
              </a:ext>
            </a:extLst>
          </p:cNvPr>
          <p:cNvGrpSpPr/>
          <p:nvPr/>
        </p:nvGrpSpPr>
        <p:grpSpPr>
          <a:xfrm>
            <a:off x="7711481" y="999693"/>
            <a:ext cx="969115" cy="525386"/>
            <a:chOff x="2789324" y="4460757"/>
            <a:chExt cx="896907" cy="523221"/>
          </a:xfrm>
        </p:grpSpPr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EFB2EB05-FF00-4CEF-A6E5-47346437BAC5}"/>
                </a:ext>
              </a:extLst>
            </p:cNvPr>
            <p:cNvSpPr/>
            <p:nvPr/>
          </p:nvSpPr>
          <p:spPr>
            <a:xfrm>
              <a:off x="2830601" y="4468936"/>
              <a:ext cx="846418" cy="500922"/>
            </a:xfrm>
            <a:prstGeom prst="parallelogram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819" tIns="45909" rIns="91819" bIns="459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6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FEAEDEA-248B-43E6-BE98-9F394FAF60FC}"/>
                </a:ext>
              </a:extLst>
            </p:cNvPr>
            <p:cNvSpPr txBox="1"/>
            <p:nvPr/>
          </p:nvSpPr>
          <p:spPr>
            <a:xfrm>
              <a:off x="2789324" y="4460757"/>
              <a:ext cx="896907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6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</a:t>
              </a:r>
              <a:endParaRPr lang="en-US" altLang="zh-CN" sz="1406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ctr"/>
              <a:r>
                <a:rPr lang="zh-CN" altLang="en-US" sz="1406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描述信息</a:t>
              </a:r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F0A1FB3-15EC-4319-8815-460504F5E8D9}"/>
              </a:ext>
            </a:extLst>
          </p:cNvPr>
          <p:cNvCxnSpPr>
            <a:cxnSpLocks/>
          </p:cNvCxnSpPr>
          <p:nvPr/>
        </p:nvCxnSpPr>
        <p:spPr>
          <a:xfrm flipH="1">
            <a:off x="7318063" y="1522958"/>
            <a:ext cx="2" cy="294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B982FD1-A769-4179-93B0-E386490EA499}"/>
              </a:ext>
            </a:extLst>
          </p:cNvPr>
          <p:cNvCxnSpPr>
            <a:cxnSpLocks/>
          </p:cNvCxnSpPr>
          <p:nvPr/>
        </p:nvCxnSpPr>
        <p:spPr>
          <a:xfrm>
            <a:off x="8208322" y="1532103"/>
            <a:ext cx="0" cy="277846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EF2375B-5EDD-4622-AE2A-B5EAE0B0E6A0}"/>
              </a:ext>
            </a:extLst>
          </p:cNvPr>
          <p:cNvCxnSpPr>
            <a:cxnSpLocks/>
          </p:cNvCxnSpPr>
          <p:nvPr/>
        </p:nvCxnSpPr>
        <p:spPr>
          <a:xfrm flipV="1">
            <a:off x="7318063" y="1809243"/>
            <a:ext cx="890258" cy="8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57C297A-7B7B-44A2-8D75-FE067B770613}"/>
              </a:ext>
            </a:extLst>
          </p:cNvPr>
          <p:cNvCxnSpPr>
            <a:cxnSpLocks/>
          </p:cNvCxnSpPr>
          <p:nvPr/>
        </p:nvCxnSpPr>
        <p:spPr>
          <a:xfrm>
            <a:off x="7763192" y="1818016"/>
            <a:ext cx="2587" cy="18074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F2C9A59B-C4A8-4766-A607-045BB6774285}"/>
              </a:ext>
            </a:extLst>
          </p:cNvPr>
          <p:cNvGrpSpPr/>
          <p:nvPr/>
        </p:nvGrpSpPr>
        <p:grpSpPr>
          <a:xfrm>
            <a:off x="4830899" y="1108131"/>
            <a:ext cx="726269" cy="550693"/>
            <a:chOff x="4975192" y="1295050"/>
            <a:chExt cx="723275" cy="54842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2A5FC1B-30D0-4060-B4B0-6CAE4AA03F05}"/>
                </a:ext>
              </a:extLst>
            </p:cNvPr>
            <p:cNvSpPr/>
            <p:nvPr/>
          </p:nvSpPr>
          <p:spPr>
            <a:xfrm>
              <a:off x="5022711" y="1295050"/>
              <a:ext cx="654200" cy="524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6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AE88E28-E734-4590-9B1D-A8BC0C8228D0}"/>
                </a:ext>
              </a:extLst>
            </p:cNvPr>
            <p:cNvSpPr txBox="1"/>
            <p:nvPr/>
          </p:nvSpPr>
          <p:spPr>
            <a:xfrm>
              <a:off x="4975192" y="1320253"/>
              <a:ext cx="723275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6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文本</a:t>
              </a:r>
              <a:endParaRPr lang="en-US" altLang="zh-CN" sz="1406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ctr"/>
              <a:r>
                <a:rPr lang="zh-CN" altLang="en-US" sz="1406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预处理</a:t>
              </a:r>
            </a:p>
          </p:txBody>
        </p:sp>
      </p:grp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116303C1-FCE8-46F4-AC44-EF3677651AE2}"/>
              </a:ext>
            </a:extLst>
          </p:cNvPr>
          <p:cNvGrpSpPr/>
          <p:nvPr/>
        </p:nvGrpSpPr>
        <p:grpSpPr>
          <a:xfrm>
            <a:off x="7396772" y="2703939"/>
            <a:ext cx="726269" cy="538288"/>
            <a:chOff x="7771053" y="2906681"/>
            <a:chExt cx="723275" cy="53606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E515A2B-7743-4E5C-82C0-BD9416677F1B}"/>
                </a:ext>
              </a:extLst>
            </p:cNvPr>
            <p:cNvSpPr/>
            <p:nvPr/>
          </p:nvSpPr>
          <p:spPr>
            <a:xfrm>
              <a:off x="7788491" y="2906681"/>
              <a:ext cx="690490" cy="498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6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5E135A8-7EE4-451B-AC20-2938FC856C69}"/>
                </a:ext>
              </a:extLst>
            </p:cNvPr>
            <p:cNvSpPr txBox="1"/>
            <p:nvPr/>
          </p:nvSpPr>
          <p:spPr>
            <a:xfrm>
              <a:off x="7771053" y="2919530"/>
              <a:ext cx="723275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400" b="1"/>
              </a:lvl1pPr>
            </a:lstStyle>
            <a:p>
              <a:r>
                <a:rPr lang="zh-CN" altLang="en-US" sz="1406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相似度</a:t>
              </a:r>
              <a:endParaRPr lang="en-US" altLang="zh-CN" sz="1406" b="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zh-CN" altLang="en-US" sz="1406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计算</a:t>
              </a:r>
            </a:p>
          </p:txBody>
        </p: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5BB040B-F078-49AC-A9F2-8EF66DC3090B}"/>
              </a:ext>
            </a:extLst>
          </p:cNvPr>
          <p:cNvCxnSpPr>
            <a:cxnSpLocks/>
          </p:cNvCxnSpPr>
          <p:nvPr/>
        </p:nvCxnSpPr>
        <p:spPr>
          <a:xfrm>
            <a:off x="18846" y="2471478"/>
            <a:ext cx="6594138" cy="0"/>
          </a:xfrm>
          <a:prstGeom prst="line">
            <a:avLst/>
          </a:prstGeom>
          <a:ln w="25400" cap="rnd">
            <a:solidFill>
              <a:srgbClr val="595959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B299A3F-6220-418E-9A08-6759067A3DF7}"/>
              </a:ext>
            </a:extLst>
          </p:cNvPr>
          <p:cNvCxnSpPr/>
          <p:nvPr/>
        </p:nvCxnSpPr>
        <p:spPr>
          <a:xfrm>
            <a:off x="6625480" y="24222"/>
            <a:ext cx="0" cy="4771722"/>
          </a:xfrm>
          <a:prstGeom prst="line">
            <a:avLst/>
          </a:prstGeom>
          <a:ln w="25400" cap="rnd">
            <a:solidFill>
              <a:srgbClr val="595959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5AF2C73-7EBD-4B87-8485-D47A778ABDED}"/>
              </a:ext>
            </a:extLst>
          </p:cNvPr>
          <p:cNvCxnSpPr>
            <a:cxnSpLocks/>
          </p:cNvCxnSpPr>
          <p:nvPr/>
        </p:nvCxnSpPr>
        <p:spPr>
          <a:xfrm>
            <a:off x="1248024" y="3462209"/>
            <a:ext cx="2530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3E577B86-6A5B-40E6-BA64-2496DB8DB0D9}"/>
              </a:ext>
            </a:extLst>
          </p:cNvPr>
          <p:cNvGrpSpPr/>
          <p:nvPr/>
        </p:nvGrpSpPr>
        <p:grpSpPr>
          <a:xfrm>
            <a:off x="1442335" y="3230362"/>
            <a:ext cx="931942" cy="525693"/>
            <a:chOff x="1918580" y="3652368"/>
            <a:chExt cx="928100" cy="523525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7710515-1D89-447E-9A6D-CEAEACAEC766}"/>
                </a:ext>
              </a:extLst>
            </p:cNvPr>
            <p:cNvSpPr txBox="1"/>
            <p:nvPr/>
          </p:nvSpPr>
          <p:spPr>
            <a:xfrm>
              <a:off x="1925296" y="3652674"/>
              <a:ext cx="902811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400" b="1"/>
              </a:lvl1pPr>
            </a:lstStyle>
            <a:p>
              <a:r>
                <a:rPr lang="zh-CN" altLang="en-US" sz="1406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传统影响</a:t>
              </a:r>
              <a:endParaRPr lang="en-US" altLang="zh-CN" sz="1406" b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zh-CN" altLang="en-US" sz="1406" b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分析</a:t>
              </a:r>
              <a:r>
                <a:rPr lang="zh-CN" altLang="en-US" sz="1406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方法</a:t>
              </a:r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1DB28B37-82F7-4C29-B3A2-74727D45D2FB}"/>
                </a:ext>
              </a:extLst>
            </p:cNvPr>
            <p:cNvSpPr/>
            <p:nvPr/>
          </p:nvSpPr>
          <p:spPr>
            <a:xfrm>
              <a:off x="1918580" y="3652368"/>
              <a:ext cx="928100" cy="480571"/>
            </a:xfrm>
            <a:prstGeom prst="parallelogram">
              <a:avLst/>
            </a:prstGeom>
            <a:noFill/>
            <a:ln w="1905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819" tIns="45909" rIns="91819" bIns="459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6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606D9AC-1A43-45E8-8136-EC42F073610B}"/>
              </a:ext>
            </a:extLst>
          </p:cNvPr>
          <p:cNvCxnSpPr>
            <a:cxnSpLocks/>
          </p:cNvCxnSpPr>
          <p:nvPr/>
        </p:nvCxnSpPr>
        <p:spPr>
          <a:xfrm>
            <a:off x="2318805" y="3494665"/>
            <a:ext cx="2530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29F4BFCE-AB73-43B0-8CB9-93C24749AA8A}"/>
              </a:ext>
            </a:extLst>
          </p:cNvPr>
          <p:cNvGrpSpPr/>
          <p:nvPr/>
        </p:nvGrpSpPr>
        <p:grpSpPr>
          <a:xfrm>
            <a:off x="2587719" y="3244391"/>
            <a:ext cx="747167" cy="525386"/>
            <a:chOff x="3207524" y="3666340"/>
            <a:chExt cx="744086" cy="523219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89C3206-4BFD-4654-8DE6-10BB95F0B849}"/>
                </a:ext>
              </a:extLst>
            </p:cNvPr>
            <p:cNvSpPr/>
            <p:nvPr/>
          </p:nvSpPr>
          <p:spPr>
            <a:xfrm>
              <a:off x="3207524" y="3668552"/>
              <a:ext cx="744086" cy="466070"/>
            </a:xfrm>
            <a:prstGeom prst="rect">
              <a:avLst/>
            </a:prstGeom>
            <a:noFill/>
            <a:ln w="19050" cap="rnd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6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F149850-DE5F-4934-B77D-98469934370A}"/>
                </a:ext>
              </a:extLst>
            </p:cNvPr>
            <p:cNvSpPr txBox="1"/>
            <p:nvPr/>
          </p:nvSpPr>
          <p:spPr>
            <a:xfrm>
              <a:off x="3221472" y="3666340"/>
              <a:ext cx="723274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400" b="1"/>
              </a:lvl1pPr>
            </a:lstStyle>
            <a:p>
              <a:r>
                <a:rPr lang="zh-CN" altLang="en-US" sz="1406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初始</a:t>
              </a:r>
              <a:endParaRPr lang="en-US" altLang="zh-CN" sz="1406" b="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zh-CN" altLang="en-US" sz="1406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影响集</a:t>
              </a:r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4452F67E-3F67-4E7D-AA2B-F2891079F51A}"/>
              </a:ext>
            </a:extLst>
          </p:cNvPr>
          <p:cNvGrpSpPr/>
          <p:nvPr/>
        </p:nvGrpSpPr>
        <p:grpSpPr>
          <a:xfrm>
            <a:off x="7439851" y="3376375"/>
            <a:ext cx="640112" cy="525386"/>
            <a:chOff x="7821790" y="3599962"/>
            <a:chExt cx="637473" cy="523220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B634BF24-0F1F-4772-9FFC-CF46FBEDF952}"/>
                </a:ext>
              </a:extLst>
            </p:cNvPr>
            <p:cNvSpPr/>
            <p:nvPr/>
          </p:nvSpPr>
          <p:spPr>
            <a:xfrm>
              <a:off x="7821790" y="3612331"/>
              <a:ext cx="637473" cy="475026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6" u="sng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9E3993-40F3-49D2-B5DD-766214F997B7}"/>
                </a:ext>
              </a:extLst>
            </p:cNvPr>
            <p:cNvSpPr txBox="1"/>
            <p:nvPr/>
          </p:nvSpPr>
          <p:spPr>
            <a:xfrm>
              <a:off x="7868657" y="359996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400" b="1"/>
              </a:lvl1pPr>
            </a:lstStyle>
            <a:p>
              <a:r>
                <a:rPr lang="zh-CN" altLang="en-US" sz="1406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相似</a:t>
              </a:r>
              <a:endParaRPr lang="en-US" altLang="zh-CN" sz="1406" b="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zh-CN" altLang="en-US" sz="1406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2ED7EDA-D7F9-40C3-9345-B6DB0B747423}"/>
              </a:ext>
            </a:extLst>
          </p:cNvPr>
          <p:cNvGrpSpPr/>
          <p:nvPr/>
        </p:nvGrpSpPr>
        <p:grpSpPr>
          <a:xfrm>
            <a:off x="5515267" y="1389166"/>
            <a:ext cx="435272" cy="1581413"/>
            <a:chOff x="6962925" y="2734733"/>
            <a:chExt cx="433478" cy="1597491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E0BF7D8-F36D-4B26-A197-70F660D577E4}"/>
                </a:ext>
              </a:extLst>
            </p:cNvPr>
            <p:cNvCxnSpPr>
              <a:cxnSpLocks/>
            </p:cNvCxnSpPr>
            <p:nvPr/>
          </p:nvCxnSpPr>
          <p:spPr>
            <a:xfrm>
              <a:off x="7390292" y="2741096"/>
              <a:ext cx="6111" cy="1591128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9FAE334C-00BB-4A5C-A2EF-EAC27929EECF}"/>
                </a:ext>
              </a:extLst>
            </p:cNvPr>
            <p:cNvCxnSpPr/>
            <p:nvPr/>
          </p:nvCxnSpPr>
          <p:spPr>
            <a:xfrm flipH="1">
              <a:off x="6962925" y="2734733"/>
              <a:ext cx="42320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6866E8F-EF0C-45D4-AEB3-8F5E3AABC4FA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5947471" y="2948080"/>
            <a:ext cx="1466809" cy="6196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7512C1F7-F1C7-41A9-8A0F-63DF34C594EA}"/>
              </a:ext>
            </a:extLst>
          </p:cNvPr>
          <p:cNvGrpSpPr/>
          <p:nvPr/>
        </p:nvGrpSpPr>
        <p:grpSpPr>
          <a:xfrm>
            <a:off x="5650868" y="3258700"/>
            <a:ext cx="747167" cy="525386"/>
            <a:chOff x="5673144" y="3436751"/>
            <a:chExt cx="744086" cy="523219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AE34467-9774-497D-9F06-1964A7A99181}"/>
                </a:ext>
              </a:extLst>
            </p:cNvPr>
            <p:cNvSpPr/>
            <p:nvPr/>
          </p:nvSpPr>
          <p:spPr>
            <a:xfrm>
              <a:off x="5673144" y="3452632"/>
              <a:ext cx="744086" cy="46607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6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14F4B4C-8B64-4060-A958-F578E3AED8DC}"/>
                </a:ext>
              </a:extLst>
            </p:cNvPr>
            <p:cNvSpPr txBox="1"/>
            <p:nvPr/>
          </p:nvSpPr>
          <p:spPr>
            <a:xfrm>
              <a:off x="5683550" y="3436751"/>
              <a:ext cx="723274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400" b="1"/>
              </a:lvl1pPr>
            </a:lstStyle>
            <a:p>
              <a:r>
                <a:rPr lang="zh-CN" altLang="en-US" sz="1406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最终</a:t>
              </a:r>
              <a:endParaRPr lang="en-US" altLang="zh-CN" sz="1406" b="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zh-CN" altLang="en-US" sz="1406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影响集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A4D5ADE-6FED-4717-8926-1477E94B28A3}"/>
              </a:ext>
            </a:extLst>
          </p:cNvPr>
          <p:cNvGrpSpPr/>
          <p:nvPr/>
        </p:nvGrpSpPr>
        <p:grpSpPr>
          <a:xfrm>
            <a:off x="-6303" y="28941"/>
            <a:ext cx="1740519" cy="309051"/>
            <a:chOff x="5542931" y="834358"/>
            <a:chExt cx="1733343" cy="307777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9AB1F4E-98A1-404F-A099-22B421F4B6A5}"/>
                </a:ext>
              </a:extLst>
            </p:cNvPr>
            <p:cNvSpPr/>
            <p:nvPr/>
          </p:nvSpPr>
          <p:spPr>
            <a:xfrm>
              <a:off x="5586036" y="858646"/>
              <a:ext cx="1690238" cy="25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6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F0A31F8-E3D6-4BEF-B3A3-A18D5D78EFE7}"/>
                </a:ext>
              </a:extLst>
            </p:cNvPr>
            <p:cNvSpPr txBox="1"/>
            <p:nvPr/>
          </p:nvSpPr>
          <p:spPr>
            <a:xfrm>
              <a:off x="5542931" y="834358"/>
              <a:ext cx="1596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6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1.</a:t>
              </a:r>
              <a:r>
                <a:rPr lang="zh-CN" altLang="en-US" sz="1406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历史提交库构建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62A599C-9F1F-4098-9D3C-0E9E633F28EC}"/>
              </a:ext>
            </a:extLst>
          </p:cNvPr>
          <p:cNvGrpSpPr/>
          <p:nvPr/>
        </p:nvGrpSpPr>
        <p:grpSpPr>
          <a:xfrm>
            <a:off x="7430288" y="46962"/>
            <a:ext cx="1447917" cy="309051"/>
            <a:chOff x="9290549" y="1419136"/>
            <a:chExt cx="1441949" cy="30777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6820DB9-0C96-4640-8496-20251219E382}"/>
                </a:ext>
              </a:extLst>
            </p:cNvPr>
            <p:cNvSpPr/>
            <p:nvPr/>
          </p:nvSpPr>
          <p:spPr>
            <a:xfrm>
              <a:off x="9290549" y="1427367"/>
              <a:ext cx="1384798" cy="2605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6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62EA084-C31E-4AD9-B232-7101BA77FECB}"/>
                </a:ext>
              </a:extLst>
            </p:cNvPr>
            <p:cNvSpPr txBox="1"/>
            <p:nvPr/>
          </p:nvSpPr>
          <p:spPr>
            <a:xfrm>
              <a:off x="9315121" y="1419136"/>
              <a:ext cx="1417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6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2.</a:t>
              </a:r>
              <a:r>
                <a:rPr lang="zh-CN" altLang="en-US" sz="1406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获取相似提交</a:t>
              </a: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EB5A58FF-9EBA-4698-BA1E-04BA66703E7E}"/>
              </a:ext>
            </a:extLst>
          </p:cNvPr>
          <p:cNvSpPr/>
          <p:nvPr/>
        </p:nvSpPr>
        <p:spPr>
          <a:xfrm>
            <a:off x="37004" y="4534330"/>
            <a:ext cx="1388083" cy="2616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6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95EF005-EBEF-4A66-88B5-AFF8D9E64E0A}"/>
              </a:ext>
            </a:extLst>
          </p:cNvPr>
          <p:cNvSpPr txBox="1"/>
          <p:nvPr/>
        </p:nvSpPr>
        <p:spPr>
          <a:xfrm>
            <a:off x="1843" y="4526065"/>
            <a:ext cx="1423243" cy="309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en-US" altLang="zh-CN" sz="1406" b="0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3.</a:t>
            </a:r>
            <a:r>
              <a:rPr lang="zh-CN" altLang="en-US" sz="1406" b="0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辅助影响分析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D6F6C97-FF89-439C-A818-82E05A37AF73}"/>
              </a:ext>
            </a:extLst>
          </p:cNvPr>
          <p:cNvGrpSpPr/>
          <p:nvPr/>
        </p:nvGrpSpPr>
        <p:grpSpPr>
          <a:xfrm>
            <a:off x="373047" y="3213457"/>
            <a:ext cx="934471" cy="525386"/>
            <a:chOff x="2872454" y="3877298"/>
            <a:chExt cx="855692" cy="523220"/>
          </a:xfrm>
        </p:grpSpPr>
        <p:sp>
          <p:nvSpPr>
            <p:cNvPr id="80" name="平行四边形 79">
              <a:extLst>
                <a:ext uri="{FF2B5EF4-FFF2-40B4-BE49-F238E27FC236}">
                  <a16:creationId xmlns:a16="http://schemas.microsoft.com/office/drawing/2014/main" id="{FA039C63-8F34-4A8B-81C7-81D98319165E}"/>
                </a:ext>
              </a:extLst>
            </p:cNvPr>
            <p:cNvSpPr/>
            <p:nvPr/>
          </p:nvSpPr>
          <p:spPr>
            <a:xfrm>
              <a:off x="2881728" y="3879665"/>
              <a:ext cx="846418" cy="500922"/>
            </a:xfrm>
            <a:prstGeom prst="parallelogram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819" tIns="45909" rIns="91819" bIns="459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6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F2A2F5E-CB19-4978-AA4A-9AA9487088ED}"/>
                </a:ext>
              </a:extLst>
            </p:cNvPr>
            <p:cNvSpPr txBox="1"/>
            <p:nvPr/>
          </p:nvSpPr>
          <p:spPr>
            <a:xfrm>
              <a:off x="2872454" y="3877298"/>
              <a:ext cx="830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6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</a:t>
              </a:r>
              <a:endParaRPr lang="en-US" altLang="zh-CN" sz="1406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ctr"/>
              <a:r>
                <a:rPr lang="zh-CN" altLang="en-US" sz="1406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代码片段</a:t>
              </a:r>
            </a:p>
          </p:txBody>
        </p:sp>
      </p:grp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66AB41E-F72B-4DCD-A8DD-9096C9C71505}"/>
              </a:ext>
            </a:extLst>
          </p:cNvPr>
          <p:cNvCxnSpPr>
            <a:cxnSpLocks/>
          </p:cNvCxnSpPr>
          <p:nvPr/>
        </p:nvCxnSpPr>
        <p:spPr>
          <a:xfrm>
            <a:off x="7763191" y="2539133"/>
            <a:ext cx="0" cy="181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974DD1A-B8F3-4AF2-89F5-F0434A9B9A58}"/>
              </a:ext>
            </a:extLst>
          </p:cNvPr>
          <p:cNvCxnSpPr>
            <a:cxnSpLocks/>
          </p:cNvCxnSpPr>
          <p:nvPr/>
        </p:nvCxnSpPr>
        <p:spPr>
          <a:xfrm>
            <a:off x="7763191" y="3204617"/>
            <a:ext cx="0" cy="181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58B9B68-B441-4E67-9C70-42417E01D7BB}"/>
              </a:ext>
            </a:extLst>
          </p:cNvPr>
          <p:cNvCxnSpPr>
            <a:cxnSpLocks/>
          </p:cNvCxnSpPr>
          <p:nvPr/>
        </p:nvCxnSpPr>
        <p:spPr>
          <a:xfrm flipV="1">
            <a:off x="3334880" y="3479681"/>
            <a:ext cx="126522" cy="18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4F0C174-ABBE-432A-A4B3-8140315AC0C9}"/>
              </a:ext>
            </a:extLst>
          </p:cNvPr>
          <p:cNvCxnSpPr>
            <a:cxnSpLocks/>
          </p:cNvCxnSpPr>
          <p:nvPr/>
        </p:nvCxnSpPr>
        <p:spPr>
          <a:xfrm>
            <a:off x="5340008" y="3497117"/>
            <a:ext cx="288000" cy="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574CBDD1-6CD8-4C2D-9C9E-AF5D8EABF5E2}"/>
              </a:ext>
            </a:extLst>
          </p:cNvPr>
          <p:cNvGrpSpPr/>
          <p:nvPr/>
        </p:nvGrpSpPr>
        <p:grpSpPr>
          <a:xfrm>
            <a:off x="4867777" y="4070507"/>
            <a:ext cx="2895416" cy="603444"/>
            <a:chOff x="4716947" y="4140705"/>
            <a:chExt cx="1599543" cy="484404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E973C11-EC99-42A5-9369-A3E242F14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947" y="4140705"/>
              <a:ext cx="0" cy="478882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E85BDD2-B3B9-4135-8AD4-7A373B21B7D3}"/>
                </a:ext>
              </a:extLst>
            </p:cNvPr>
            <p:cNvCxnSpPr>
              <a:cxnSpLocks/>
            </p:cNvCxnSpPr>
            <p:nvPr/>
          </p:nvCxnSpPr>
          <p:spPr>
            <a:xfrm>
              <a:off x="4765121" y="4625109"/>
              <a:ext cx="1551369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图片 94">
            <a:extLst>
              <a:ext uri="{FF2B5EF4-FFF2-40B4-BE49-F238E27FC236}">
                <a16:creationId xmlns:a16="http://schemas.microsoft.com/office/drawing/2014/main" id="{2E333F98-2074-45FA-9604-853CAEDED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7707" y="518950"/>
            <a:ext cx="387808" cy="387808"/>
          </a:xfrm>
          <a:prstGeom prst="rect">
            <a:avLst/>
          </a:prstGeom>
        </p:spPr>
      </p:pic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ACA7ACF6-91F0-4295-8430-C090CCFA9FB1}"/>
              </a:ext>
            </a:extLst>
          </p:cNvPr>
          <p:cNvGrpSpPr/>
          <p:nvPr/>
        </p:nvGrpSpPr>
        <p:grpSpPr>
          <a:xfrm>
            <a:off x="1760317" y="632154"/>
            <a:ext cx="1518664" cy="1596519"/>
            <a:chOff x="4716947" y="5706213"/>
            <a:chExt cx="1512403" cy="1589937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7DAB7C7-214F-4388-9095-54B58A1685E0}"/>
                </a:ext>
              </a:extLst>
            </p:cNvPr>
            <p:cNvSpPr/>
            <p:nvPr/>
          </p:nvSpPr>
          <p:spPr>
            <a:xfrm>
              <a:off x="4716947" y="5706213"/>
              <a:ext cx="1512403" cy="15899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819" tIns="45909" rIns="91819" bIns="459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34"/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F12E49FF-8289-4B4D-9082-42952830A244}"/>
                </a:ext>
              </a:extLst>
            </p:cNvPr>
            <p:cNvSpPr txBox="1"/>
            <p:nvPr/>
          </p:nvSpPr>
          <p:spPr>
            <a:xfrm>
              <a:off x="5191876" y="5747962"/>
              <a:ext cx="853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苹方 中等" panose="020B0400000000000000" pitchFamily="34" charset="-122"/>
                  <a:ea typeface="苹方 中等" panose="020B0400000000000000" pitchFamily="34" charset="-122"/>
                </a:defRPr>
              </a:lvl1pPr>
            </a:lstStyle>
            <a:p>
              <a:r>
                <a:rPr lang="zh-CN" altLang="en-US" sz="1406" b="1" dirty="0"/>
                <a:t>提交</a:t>
              </a:r>
            </a:p>
          </p:txBody>
        </p: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5DD22277-4DD3-4E99-960F-2CE84F120C25}"/>
                </a:ext>
              </a:extLst>
            </p:cNvPr>
            <p:cNvGrpSpPr/>
            <p:nvPr/>
          </p:nvGrpSpPr>
          <p:grpSpPr>
            <a:xfrm>
              <a:off x="4773532" y="6069543"/>
              <a:ext cx="1390521" cy="367663"/>
              <a:chOff x="4773532" y="6069543"/>
              <a:chExt cx="1390521" cy="367663"/>
            </a:xfrm>
          </p:grpSpPr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92B72A67-EC76-458E-83F4-CD3D8D239075}"/>
                  </a:ext>
                </a:extLst>
              </p:cNvPr>
              <p:cNvSpPr/>
              <p:nvPr/>
            </p:nvSpPr>
            <p:spPr>
              <a:xfrm>
                <a:off x="4773532" y="6069543"/>
                <a:ext cx="1390521" cy="367663"/>
              </a:xfrm>
              <a:prstGeom prst="rect">
                <a:avLst/>
              </a:prstGeom>
              <a:solidFill>
                <a:srgbClr val="ECBFD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819" tIns="45909" rIns="91819" bIns="4590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34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82F98356-3FCE-4375-889F-4830B22659F8}"/>
                  </a:ext>
                </a:extLst>
              </p:cNvPr>
              <p:cNvSpPr txBox="1"/>
              <p:nvPr/>
            </p:nvSpPr>
            <p:spPr>
              <a:xfrm>
                <a:off x="5017387" y="609948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406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注释信息</a:t>
                </a:r>
              </a:p>
            </p:txBody>
          </p:sp>
        </p:grp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54CB9B21-947E-4D00-9C55-AC6F0E47EBD1}"/>
                </a:ext>
              </a:extLst>
            </p:cNvPr>
            <p:cNvGrpSpPr/>
            <p:nvPr/>
          </p:nvGrpSpPr>
          <p:grpSpPr>
            <a:xfrm>
              <a:off x="4773532" y="6464394"/>
              <a:ext cx="1390521" cy="367663"/>
              <a:chOff x="4773532" y="6462270"/>
              <a:chExt cx="1390521" cy="367663"/>
            </a:xfrm>
          </p:grpSpPr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16E9A27-B7D7-43BE-AD18-4E55B63A226A}"/>
                  </a:ext>
                </a:extLst>
              </p:cNvPr>
              <p:cNvSpPr/>
              <p:nvPr/>
            </p:nvSpPr>
            <p:spPr>
              <a:xfrm>
                <a:off x="4773532" y="6462270"/>
                <a:ext cx="1390521" cy="367663"/>
              </a:xfrm>
              <a:prstGeom prst="rect">
                <a:avLst/>
              </a:prstGeom>
              <a:solidFill>
                <a:srgbClr val="EDE6C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819" tIns="45909" rIns="91819" bIns="4590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34"/>
              </a:p>
            </p:txBody>
          </p: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A03BFF58-DA37-4259-B8AE-FC5D2850040C}"/>
                  </a:ext>
                </a:extLst>
              </p:cNvPr>
              <p:cNvSpPr txBox="1"/>
              <p:nvPr/>
            </p:nvSpPr>
            <p:spPr>
              <a:xfrm>
                <a:off x="4927618" y="6487055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406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修改前代码</a:t>
                </a:r>
              </a:p>
            </p:txBody>
          </p: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AD90BCFB-45FC-4E75-A0A3-131A094E9126}"/>
                </a:ext>
              </a:extLst>
            </p:cNvPr>
            <p:cNvGrpSpPr/>
            <p:nvPr/>
          </p:nvGrpSpPr>
          <p:grpSpPr>
            <a:xfrm>
              <a:off x="4773532" y="6859244"/>
              <a:ext cx="1390521" cy="367663"/>
              <a:chOff x="4773532" y="6859244"/>
              <a:chExt cx="1390521" cy="367663"/>
            </a:xfrm>
          </p:grpSpPr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55F29DDA-991E-4AB0-B474-7F93D012FF3F}"/>
                  </a:ext>
                </a:extLst>
              </p:cNvPr>
              <p:cNvSpPr/>
              <p:nvPr/>
            </p:nvSpPr>
            <p:spPr>
              <a:xfrm>
                <a:off x="4773532" y="6859244"/>
                <a:ext cx="1390521" cy="367663"/>
              </a:xfrm>
              <a:prstGeom prst="rect">
                <a:avLst/>
              </a:prstGeom>
              <a:solidFill>
                <a:srgbClr val="77CDC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819" tIns="45909" rIns="91819" bIns="4590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34"/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D86BF545-280F-4A46-A898-DF7525E0B4E4}"/>
                  </a:ext>
                </a:extLst>
              </p:cNvPr>
              <p:cNvSpPr txBox="1"/>
              <p:nvPr/>
            </p:nvSpPr>
            <p:spPr>
              <a:xfrm>
                <a:off x="4927618" y="6889186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406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修改后代码</a:t>
                </a:r>
              </a:p>
            </p:txBody>
          </p:sp>
        </p:grpSp>
      </p:grp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6765C0E2-3846-4400-BF7C-CD804F81948D}"/>
              </a:ext>
            </a:extLst>
          </p:cNvPr>
          <p:cNvCxnSpPr>
            <a:cxnSpLocks/>
          </p:cNvCxnSpPr>
          <p:nvPr/>
        </p:nvCxnSpPr>
        <p:spPr>
          <a:xfrm>
            <a:off x="3311125" y="1386780"/>
            <a:ext cx="4784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F388BA71-D2AA-4CBE-B57B-F927025C868D}"/>
              </a:ext>
            </a:extLst>
          </p:cNvPr>
          <p:cNvGrpSpPr/>
          <p:nvPr/>
        </p:nvGrpSpPr>
        <p:grpSpPr>
          <a:xfrm>
            <a:off x="7396772" y="2006340"/>
            <a:ext cx="726269" cy="550693"/>
            <a:chOff x="4975192" y="1295050"/>
            <a:chExt cx="723275" cy="548422"/>
          </a:xfrm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AF59CF8-3B94-4AAD-8080-AF3D7AD47F4C}"/>
                </a:ext>
              </a:extLst>
            </p:cNvPr>
            <p:cNvSpPr/>
            <p:nvPr/>
          </p:nvSpPr>
          <p:spPr>
            <a:xfrm>
              <a:off x="5022711" y="1295050"/>
              <a:ext cx="654200" cy="524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6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582E6F2E-2189-4A2C-8A31-37836595336D}"/>
                </a:ext>
              </a:extLst>
            </p:cNvPr>
            <p:cNvSpPr txBox="1"/>
            <p:nvPr/>
          </p:nvSpPr>
          <p:spPr>
            <a:xfrm>
              <a:off x="4975192" y="1320253"/>
              <a:ext cx="723275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6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文本</a:t>
              </a:r>
              <a:endParaRPr lang="en-US" altLang="zh-CN" sz="1406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ctr"/>
              <a:r>
                <a:rPr lang="zh-CN" altLang="en-US" sz="1406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预处理</a:t>
              </a:r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734C2F77-5194-474A-B6B1-250299B0E811}"/>
              </a:ext>
            </a:extLst>
          </p:cNvPr>
          <p:cNvGrpSpPr/>
          <p:nvPr/>
        </p:nvGrpSpPr>
        <p:grpSpPr>
          <a:xfrm>
            <a:off x="6839656" y="999700"/>
            <a:ext cx="934471" cy="525386"/>
            <a:chOff x="2872454" y="3877298"/>
            <a:chExt cx="855692" cy="523220"/>
          </a:xfrm>
        </p:grpSpPr>
        <p:sp>
          <p:nvSpPr>
            <p:cNvPr id="218" name="平行四边形 217">
              <a:extLst>
                <a:ext uri="{FF2B5EF4-FFF2-40B4-BE49-F238E27FC236}">
                  <a16:creationId xmlns:a16="http://schemas.microsoft.com/office/drawing/2014/main" id="{77198513-1880-49F1-A695-C515A8258E36}"/>
                </a:ext>
              </a:extLst>
            </p:cNvPr>
            <p:cNvSpPr/>
            <p:nvPr/>
          </p:nvSpPr>
          <p:spPr>
            <a:xfrm>
              <a:off x="2881728" y="3879665"/>
              <a:ext cx="846418" cy="500922"/>
            </a:xfrm>
            <a:prstGeom prst="parallelogram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819" tIns="45909" rIns="91819" bIns="459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6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4A55FC10-F45C-41BB-8E0C-456CAC009151}"/>
                </a:ext>
              </a:extLst>
            </p:cNvPr>
            <p:cNvSpPr txBox="1"/>
            <p:nvPr/>
          </p:nvSpPr>
          <p:spPr>
            <a:xfrm>
              <a:off x="2872454" y="3877298"/>
              <a:ext cx="830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6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</a:t>
              </a:r>
              <a:endParaRPr lang="en-US" altLang="zh-CN" sz="1406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ctr"/>
              <a:r>
                <a:rPr lang="zh-CN" altLang="en-US" sz="1406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代码片段</a:t>
              </a:r>
            </a:p>
          </p:txBody>
        </p:sp>
      </p:grpSp>
      <p:pic>
        <p:nvPicPr>
          <p:cNvPr id="220" name="图片 219">
            <a:extLst>
              <a:ext uri="{FF2B5EF4-FFF2-40B4-BE49-F238E27FC236}">
                <a16:creationId xmlns:a16="http://schemas.microsoft.com/office/drawing/2014/main" id="{8294949E-33AE-4581-86AD-D4524E57F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1556" y="3851748"/>
            <a:ext cx="387808" cy="387808"/>
          </a:xfrm>
          <a:prstGeom prst="rect">
            <a:avLst/>
          </a:prstGeom>
        </p:spPr>
      </p:pic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86F7DB15-3EF9-4BFF-8499-0EA38466B744}"/>
              </a:ext>
            </a:extLst>
          </p:cNvPr>
          <p:cNvGrpSpPr/>
          <p:nvPr/>
        </p:nvGrpSpPr>
        <p:grpSpPr>
          <a:xfrm>
            <a:off x="7396776" y="4035914"/>
            <a:ext cx="726269" cy="525386"/>
            <a:chOff x="7931289" y="3752362"/>
            <a:chExt cx="723274" cy="523220"/>
          </a:xfrm>
        </p:grpSpPr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5558D06-A2C8-4DED-9AC3-DD09D96D4054}"/>
                </a:ext>
              </a:extLst>
            </p:cNvPr>
            <p:cNvSpPr/>
            <p:nvPr/>
          </p:nvSpPr>
          <p:spPr>
            <a:xfrm>
              <a:off x="7974190" y="3764731"/>
              <a:ext cx="637473" cy="475026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6" u="sng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DFFBE095-ED3D-42A3-B1A1-4958908CEC03}"/>
                </a:ext>
              </a:extLst>
            </p:cNvPr>
            <p:cNvSpPr txBox="1"/>
            <p:nvPr/>
          </p:nvSpPr>
          <p:spPr>
            <a:xfrm>
              <a:off x="7931289" y="3752362"/>
              <a:ext cx="723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400" b="1"/>
              </a:lvl1pPr>
            </a:lstStyle>
            <a:p>
              <a:r>
                <a:rPr lang="zh-CN" altLang="en-US" sz="1406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关键类</a:t>
              </a:r>
              <a:endParaRPr lang="en-US" altLang="zh-CN" sz="1406" b="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r>
                <a:rPr lang="zh-CN" altLang="en-US" sz="1406" b="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识别</a:t>
              </a:r>
            </a:p>
          </p:txBody>
        </p:sp>
      </p:grp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1394DF97-B487-41C0-AB82-BE057E7BC0A8}"/>
              </a:ext>
            </a:extLst>
          </p:cNvPr>
          <p:cNvCxnSpPr>
            <a:cxnSpLocks/>
          </p:cNvCxnSpPr>
          <p:nvPr/>
        </p:nvCxnSpPr>
        <p:spPr>
          <a:xfrm>
            <a:off x="7763191" y="3864336"/>
            <a:ext cx="0" cy="181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3CC0CE0A-E5D7-484C-BEBB-BA086975CF2A}"/>
              </a:ext>
            </a:extLst>
          </p:cNvPr>
          <p:cNvSpPr txBox="1"/>
          <p:nvPr/>
        </p:nvSpPr>
        <p:spPr>
          <a:xfrm>
            <a:off x="3747881" y="2676167"/>
            <a:ext cx="1627667" cy="309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6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相似耦合关系映射</a:t>
            </a: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E07BE54F-2493-4747-A58C-395197C23BA4}"/>
              </a:ext>
            </a:extLst>
          </p:cNvPr>
          <p:cNvSpPr/>
          <p:nvPr/>
        </p:nvSpPr>
        <p:spPr>
          <a:xfrm>
            <a:off x="3776690" y="2646579"/>
            <a:ext cx="1524774" cy="1592977"/>
          </a:xfrm>
          <a:prstGeom prst="rect">
            <a:avLst/>
          </a:prstGeom>
          <a:ln w="19050" cap="rnd" cmpd="dbl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819" tIns="45909" rIns="91819" bIns="459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34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6EB517E8-7A7B-4722-8385-AE42BA99F4BA}"/>
              </a:ext>
            </a:extLst>
          </p:cNvPr>
          <p:cNvSpPr txBox="1"/>
          <p:nvPr/>
        </p:nvSpPr>
        <p:spPr>
          <a:xfrm>
            <a:off x="3781210" y="3156202"/>
            <a:ext cx="649007" cy="278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4" dirty="0">
                <a:highlight>
                  <a:srgbClr val="EDE6C6"/>
                </a:highlight>
                <a:latin typeface="苹方 中等" panose="020B0400000000000000" pitchFamily="34" charset="-122"/>
                <a:ea typeface="苹方 中等" panose="020B0400000000000000" pitchFamily="34" charset="-122"/>
              </a:rPr>
              <a:t>修改类</a:t>
            </a: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4913CB3A-5054-4A6C-94B5-F923FA65E218}"/>
              </a:ext>
            </a:extLst>
          </p:cNvPr>
          <p:cNvSpPr txBox="1"/>
          <p:nvPr/>
        </p:nvSpPr>
        <p:spPr>
          <a:xfrm>
            <a:off x="3781210" y="3781661"/>
            <a:ext cx="649007" cy="278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highlight>
                  <a:srgbClr val="C0C0C0"/>
                </a:highlight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sz="1204" dirty="0">
                <a:highlight>
                  <a:srgbClr val="EDE6C6"/>
                </a:highlight>
              </a:rPr>
              <a:t>影响类</a:t>
            </a:r>
          </a:p>
        </p:txBody>
      </p: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C98D1719-51CD-420D-BCAE-E391EE5F5FAC}"/>
              </a:ext>
            </a:extLst>
          </p:cNvPr>
          <p:cNvCxnSpPr/>
          <p:nvPr/>
        </p:nvCxnSpPr>
        <p:spPr>
          <a:xfrm>
            <a:off x="3461403" y="3479681"/>
            <a:ext cx="0" cy="44105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26A90247-E5C8-40B5-9E5F-B176928A0CB1}"/>
              </a:ext>
            </a:extLst>
          </p:cNvPr>
          <p:cNvCxnSpPr>
            <a:cxnSpLocks/>
          </p:cNvCxnSpPr>
          <p:nvPr/>
        </p:nvCxnSpPr>
        <p:spPr>
          <a:xfrm flipV="1">
            <a:off x="3458535" y="3917965"/>
            <a:ext cx="39600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CAC61716-BD19-4BD0-AAC2-B3E88EC83DAE}"/>
              </a:ext>
            </a:extLst>
          </p:cNvPr>
          <p:cNvCxnSpPr>
            <a:stCxn id="243" idx="2"/>
            <a:endCxn id="244" idx="0"/>
          </p:cNvCxnSpPr>
          <p:nvPr/>
        </p:nvCxnSpPr>
        <p:spPr>
          <a:xfrm>
            <a:off x="4105713" y="3434218"/>
            <a:ext cx="0" cy="34744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5CBAA1D-B866-4553-9365-F4444FC0AA65}"/>
              </a:ext>
            </a:extLst>
          </p:cNvPr>
          <p:cNvSpPr txBox="1"/>
          <p:nvPr/>
        </p:nvSpPr>
        <p:spPr>
          <a:xfrm>
            <a:off x="4566277" y="3156202"/>
            <a:ext cx="649007" cy="278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4" dirty="0">
                <a:highlight>
                  <a:srgbClr val="EDE6C6"/>
                </a:highlight>
                <a:latin typeface="苹方 中等" panose="020B0400000000000000" pitchFamily="34" charset="-122"/>
                <a:ea typeface="苹方 中等" panose="020B0400000000000000" pitchFamily="34" charset="-122"/>
              </a:rPr>
              <a:t>关键类</a:t>
            </a: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CC8B6C0E-9586-434F-ADD1-4273272F94C4}"/>
              </a:ext>
            </a:extLst>
          </p:cNvPr>
          <p:cNvSpPr txBox="1"/>
          <p:nvPr/>
        </p:nvSpPr>
        <p:spPr>
          <a:xfrm>
            <a:off x="4489013" y="3781661"/>
            <a:ext cx="803532" cy="278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highlight>
                  <a:srgbClr val="C0C0C0"/>
                </a:highlight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</a:lstStyle>
          <a:p>
            <a:r>
              <a:rPr lang="zh-CN" altLang="en-US" sz="1204" dirty="0">
                <a:highlight>
                  <a:srgbClr val="EDE6C6"/>
                </a:highlight>
              </a:rPr>
              <a:t>非关键类</a:t>
            </a: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0BB1B9CA-EEF6-4445-87B0-E1345C535147}"/>
              </a:ext>
            </a:extLst>
          </p:cNvPr>
          <p:cNvSpPr/>
          <p:nvPr/>
        </p:nvSpPr>
        <p:spPr>
          <a:xfrm>
            <a:off x="4527971" y="3101557"/>
            <a:ext cx="725920" cy="9689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819" tIns="45909" rIns="91819" bIns="459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34"/>
          </a:p>
        </p:txBody>
      </p: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8318FEA8-B4D1-4ED7-B178-FEC8C1B7C554}"/>
              </a:ext>
            </a:extLst>
          </p:cNvPr>
          <p:cNvCxnSpPr/>
          <p:nvPr/>
        </p:nvCxnSpPr>
        <p:spPr>
          <a:xfrm>
            <a:off x="4908397" y="3434346"/>
            <a:ext cx="0" cy="34731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4C6FAD2F-0AE3-4C8C-890C-F6207F98F4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56080" y="4547685"/>
            <a:ext cx="0" cy="144596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50469F00-6726-4367-AD32-C804514840BC}"/>
              </a:ext>
            </a:extLst>
          </p:cNvPr>
          <p:cNvCxnSpPr/>
          <p:nvPr/>
        </p:nvCxnSpPr>
        <p:spPr>
          <a:xfrm flipH="1">
            <a:off x="4128573" y="3602884"/>
            <a:ext cx="756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0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735703" y="-477865"/>
            <a:ext cx="7385258" cy="5798114"/>
            <a:chOff x="204787" y="-1209675"/>
            <a:chExt cx="11782425" cy="92502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b="291"/>
            <a:stretch/>
          </p:blipFill>
          <p:spPr>
            <a:xfrm>
              <a:off x="204787" y="-1209675"/>
              <a:ext cx="11782425" cy="9250299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313546" y="-1084743"/>
              <a:ext cx="4329574" cy="4398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03386" y="347817"/>
              <a:ext cx="2815734" cy="4398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075786" y="347817"/>
              <a:ext cx="3770774" cy="4398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327746" y="1560457"/>
              <a:ext cx="7202796" cy="18685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538020" y="6724891"/>
              <a:ext cx="7849048" cy="131573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4643120" y="-864824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119120" y="567736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10037308" y="-59736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10800000" flipV="1">
              <a:off x="5109708" y="3429000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5109707" y="6250764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5243332" y="-1084743"/>
              <a:ext cx="1759352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29" dirty="0">
                  <a:solidFill>
                    <a:srgbClr val="001446"/>
                  </a:solidFill>
                  <a:latin typeface="苹方-简" panose="020B0400000000000000" pitchFamily="34" charset="-120"/>
                  <a:ea typeface="苹方-简" panose="020B0400000000000000" pitchFamily="34" charset="-120"/>
                </a:rPr>
                <a:t>提交注释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604420" y="343283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29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提交作者、时间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278753" y="-499575"/>
              <a:ext cx="1439408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29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提交编号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196906" y="3902095"/>
              <a:ext cx="1825602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29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修改涉及范围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054058" y="5705097"/>
              <a:ext cx="2111297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29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修改前后代码版本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90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785B207-0FFC-4E9D-B0D3-9982C56A07B3}"/>
              </a:ext>
            </a:extLst>
          </p:cNvPr>
          <p:cNvGrpSpPr/>
          <p:nvPr/>
        </p:nvGrpSpPr>
        <p:grpSpPr>
          <a:xfrm>
            <a:off x="621272" y="1048207"/>
            <a:ext cx="7628049" cy="2762931"/>
            <a:chOff x="22224" y="1225012"/>
            <a:chExt cx="12169776" cy="44079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1B92503-046D-4FC5-B66B-AE5301D8D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2" r="1"/>
            <a:stretch/>
          </p:blipFill>
          <p:spPr>
            <a:xfrm>
              <a:off x="22224" y="1225012"/>
              <a:ext cx="12169776" cy="4407975"/>
            </a:xfrm>
            <a:prstGeom prst="rect">
              <a:avLst/>
            </a:prstGeom>
          </p:spPr>
        </p:pic>
        <p:sp>
          <p:nvSpPr>
            <p:cNvPr id="5" name="圆角矩形 5">
              <a:extLst>
                <a:ext uri="{FF2B5EF4-FFF2-40B4-BE49-F238E27FC236}">
                  <a16:creationId xmlns:a16="http://schemas.microsoft.com/office/drawing/2014/main" id="{58D23840-A02D-4A4A-831B-ACDE628152E5}"/>
                </a:ext>
              </a:extLst>
            </p:cNvPr>
            <p:cNvSpPr/>
            <p:nvPr/>
          </p:nvSpPr>
          <p:spPr>
            <a:xfrm>
              <a:off x="34924" y="1666662"/>
              <a:ext cx="2993537" cy="39073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130B008B-8562-4688-98DC-7D7BF472F197}"/>
                </a:ext>
              </a:extLst>
            </p:cNvPr>
            <p:cNvSpPr/>
            <p:nvPr/>
          </p:nvSpPr>
          <p:spPr>
            <a:xfrm>
              <a:off x="4588119" y="1531892"/>
              <a:ext cx="2190750" cy="39073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/>
            </a:p>
          </p:txBody>
        </p:sp>
        <p:sp>
          <p:nvSpPr>
            <p:cNvPr id="7" name="圆角矩形 5">
              <a:extLst>
                <a:ext uri="{FF2B5EF4-FFF2-40B4-BE49-F238E27FC236}">
                  <a16:creationId xmlns:a16="http://schemas.microsoft.com/office/drawing/2014/main" id="{7A3BD5E4-7069-4990-940F-9A8B6E549727}"/>
                </a:ext>
              </a:extLst>
            </p:cNvPr>
            <p:cNvSpPr/>
            <p:nvPr/>
          </p:nvSpPr>
          <p:spPr>
            <a:xfrm>
              <a:off x="9268556" y="1538653"/>
              <a:ext cx="2923443" cy="65063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/>
            </a:p>
          </p:txBody>
        </p:sp>
        <p:sp>
          <p:nvSpPr>
            <p:cNvPr id="8" name="圆角矩形 5">
              <a:extLst>
                <a:ext uri="{FF2B5EF4-FFF2-40B4-BE49-F238E27FC236}">
                  <a16:creationId xmlns:a16="http://schemas.microsoft.com/office/drawing/2014/main" id="{6CAD7AEB-9AF1-4D0A-AB2F-12A1FAC4D66C}"/>
                </a:ext>
              </a:extLst>
            </p:cNvPr>
            <p:cNvSpPr/>
            <p:nvPr/>
          </p:nvSpPr>
          <p:spPr>
            <a:xfrm>
              <a:off x="4588119" y="1958748"/>
              <a:ext cx="2190750" cy="27076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/>
            </a:p>
          </p:txBody>
        </p:sp>
        <p:sp>
          <p:nvSpPr>
            <p:cNvPr id="9" name="圆角矩形 5">
              <a:extLst>
                <a:ext uri="{FF2B5EF4-FFF2-40B4-BE49-F238E27FC236}">
                  <a16:creationId xmlns:a16="http://schemas.microsoft.com/office/drawing/2014/main" id="{C10CD133-1FD8-4033-A9E5-7AE72DB2FDC5}"/>
                </a:ext>
              </a:extLst>
            </p:cNvPr>
            <p:cNvSpPr/>
            <p:nvPr/>
          </p:nvSpPr>
          <p:spPr>
            <a:xfrm>
              <a:off x="319452" y="4694147"/>
              <a:ext cx="6661639" cy="81863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/>
            </a:p>
          </p:txBody>
        </p:sp>
        <p:sp>
          <p:nvSpPr>
            <p:cNvPr id="10" name="圆角矩形 18">
              <a:extLst>
                <a:ext uri="{FF2B5EF4-FFF2-40B4-BE49-F238E27FC236}">
                  <a16:creationId xmlns:a16="http://schemas.microsoft.com/office/drawing/2014/main" id="{35B2D98E-FD70-4A18-A3A3-20B48437B585}"/>
                </a:ext>
              </a:extLst>
            </p:cNvPr>
            <p:cNvSpPr/>
            <p:nvPr/>
          </p:nvSpPr>
          <p:spPr>
            <a:xfrm>
              <a:off x="536090" y="2471018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29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提交编号</a:t>
              </a:r>
            </a:p>
          </p:txBody>
        </p:sp>
        <p:sp>
          <p:nvSpPr>
            <p:cNvPr id="11" name="圆角矩形 18">
              <a:extLst>
                <a:ext uri="{FF2B5EF4-FFF2-40B4-BE49-F238E27FC236}">
                  <a16:creationId xmlns:a16="http://schemas.microsoft.com/office/drawing/2014/main" id="{79023E6D-B51F-4CC6-9D9D-13ADDDC3773C}"/>
                </a:ext>
              </a:extLst>
            </p:cNvPr>
            <p:cNvSpPr/>
            <p:nvPr/>
          </p:nvSpPr>
          <p:spPr>
            <a:xfrm>
              <a:off x="7159381" y="1498099"/>
              <a:ext cx="2383689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29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修改作者，审查人员</a:t>
              </a:r>
            </a:p>
          </p:txBody>
        </p:sp>
        <p:sp>
          <p:nvSpPr>
            <p:cNvPr id="12" name="圆角矩形 18">
              <a:extLst>
                <a:ext uri="{FF2B5EF4-FFF2-40B4-BE49-F238E27FC236}">
                  <a16:creationId xmlns:a16="http://schemas.microsoft.com/office/drawing/2014/main" id="{929F7128-95C4-4EC1-9EFA-B5D121DACE0A}"/>
                </a:ext>
              </a:extLst>
            </p:cNvPr>
            <p:cNvSpPr/>
            <p:nvPr/>
          </p:nvSpPr>
          <p:spPr>
            <a:xfrm>
              <a:off x="4711703" y="2706619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29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项目信息</a:t>
              </a:r>
            </a:p>
          </p:txBody>
        </p:sp>
        <p:sp>
          <p:nvSpPr>
            <p:cNvPr id="13" name="圆角矩形 18">
              <a:extLst>
                <a:ext uri="{FF2B5EF4-FFF2-40B4-BE49-F238E27FC236}">
                  <a16:creationId xmlns:a16="http://schemas.microsoft.com/office/drawing/2014/main" id="{306A4C09-9E59-480A-A734-9C480DB8C983}"/>
                </a:ext>
              </a:extLst>
            </p:cNvPr>
            <p:cNvSpPr/>
            <p:nvPr/>
          </p:nvSpPr>
          <p:spPr>
            <a:xfrm>
              <a:off x="9946056" y="2646977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29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审查周期</a:t>
              </a:r>
            </a:p>
          </p:txBody>
        </p:sp>
        <p:sp>
          <p:nvSpPr>
            <p:cNvPr id="14" name="圆角矩形 18">
              <a:extLst>
                <a:ext uri="{FF2B5EF4-FFF2-40B4-BE49-F238E27FC236}">
                  <a16:creationId xmlns:a16="http://schemas.microsoft.com/office/drawing/2014/main" id="{82CADD01-751C-4261-938C-5924B4D95DCA}"/>
                </a:ext>
              </a:extLst>
            </p:cNvPr>
            <p:cNvSpPr/>
            <p:nvPr/>
          </p:nvSpPr>
          <p:spPr>
            <a:xfrm>
              <a:off x="2678480" y="3823101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29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代码修改数据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977DE9A-CD7F-45C9-94DD-C2BB60D6715B}"/>
                </a:ext>
              </a:extLst>
            </p:cNvPr>
            <p:cNvCxnSpPr/>
            <p:nvPr/>
          </p:nvCxnSpPr>
          <p:spPr>
            <a:xfrm rot="10800000" flipV="1">
              <a:off x="1460564" y="2057399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AC00CA1-C96E-401B-B274-7B21E15E0EF5}"/>
                </a:ext>
              </a:extLst>
            </p:cNvPr>
            <p:cNvCxnSpPr/>
            <p:nvPr/>
          </p:nvCxnSpPr>
          <p:spPr>
            <a:xfrm rot="10800000" flipV="1">
              <a:off x="5703444" y="2243973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8160C60-5D94-4D9C-B2AD-AEF655933666}"/>
                </a:ext>
              </a:extLst>
            </p:cNvPr>
            <p:cNvCxnSpPr/>
            <p:nvPr/>
          </p:nvCxnSpPr>
          <p:spPr>
            <a:xfrm rot="10800000" flipV="1">
              <a:off x="10917074" y="2186672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6252455-4CEC-4F90-8F0E-BC7EEBBA8A3B}"/>
                </a:ext>
              </a:extLst>
            </p:cNvPr>
            <p:cNvCxnSpPr/>
            <p:nvPr/>
          </p:nvCxnSpPr>
          <p:spPr>
            <a:xfrm flipV="1">
              <a:off x="3649498" y="4286594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D4A8E02-25EB-416C-ACD5-71491ACFFF8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968739" y="1547646"/>
              <a:ext cx="772" cy="36000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565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56FC10-F993-462F-AA8E-8D985A3D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834" y="593804"/>
            <a:ext cx="4221001" cy="367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4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22EEB-8B6B-4195-92C1-50BCE66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246748-C818-44C1-84BA-B0C9BE511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420" y="1425232"/>
            <a:ext cx="3401829" cy="27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1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6D80E49-B2C2-440B-AA67-D03F2F1ACDEB}"/>
              </a:ext>
            </a:extLst>
          </p:cNvPr>
          <p:cNvGrpSpPr/>
          <p:nvPr/>
        </p:nvGrpSpPr>
        <p:grpSpPr>
          <a:xfrm>
            <a:off x="1156611" y="911772"/>
            <a:ext cx="6543447" cy="3146347"/>
            <a:chOff x="735623" y="4357220"/>
            <a:chExt cx="10439400" cy="501967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E1D42F0-6DF7-4B84-94D0-6B58FA1B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623" y="4357220"/>
              <a:ext cx="10439400" cy="5019675"/>
            </a:xfrm>
            <a:prstGeom prst="rect">
              <a:avLst/>
            </a:prstGeom>
          </p:spPr>
        </p:pic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436FBE51-D3CC-4F2D-B646-A063F3EBADA3}"/>
                </a:ext>
              </a:extLst>
            </p:cNvPr>
            <p:cNvSpPr/>
            <p:nvPr/>
          </p:nvSpPr>
          <p:spPr>
            <a:xfrm>
              <a:off x="914155" y="5300111"/>
              <a:ext cx="1459768" cy="23739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 dirty="0"/>
            </a:p>
          </p:txBody>
        </p:sp>
        <p:sp>
          <p:nvSpPr>
            <p:cNvPr id="7" name="圆角矩形 18">
              <a:extLst>
                <a:ext uri="{FF2B5EF4-FFF2-40B4-BE49-F238E27FC236}">
                  <a16:creationId xmlns:a16="http://schemas.microsoft.com/office/drawing/2014/main" id="{8B5E6A8F-F113-4D1E-8B4A-B7E235E1C98D}"/>
                </a:ext>
              </a:extLst>
            </p:cNvPr>
            <p:cNvSpPr/>
            <p:nvPr/>
          </p:nvSpPr>
          <p:spPr>
            <a:xfrm>
              <a:off x="2901461" y="5233560"/>
              <a:ext cx="1749910" cy="338616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29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注释信息过短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F1CEC7D-B003-44D2-9ADC-02AF4229209F}"/>
                </a:ext>
              </a:extLst>
            </p:cNvPr>
            <p:cNvCxnSpPr/>
            <p:nvPr/>
          </p:nvCxnSpPr>
          <p:spPr>
            <a:xfrm>
              <a:off x="2426677" y="5412292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8FE8BCC-A124-4C62-B7F1-9E03953FCDAF}"/>
              </a:ext>
            </a:extLst>
          </p:cNvPr>
          <p:cNvSpPr txBox="1"/>
          <p:nvPr/>
        </p:nvSpPr>
        <p:spPr>
          <a:xfrm>
            <a:off x="2363040" y="465365"/>
            <a:ext cx="3238916" cy="266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29" dirty="0">
                <a:hlinkClick r:id="rId3"/>
              </a:rPr>
              <a:t>https://sourceforge.net/p/jedit/svn/24795/</a:t>
            </a:r>
            <a:r>
              <a:rPr lang="zh-CN" altLang="en-US" sz="1129" dirty="0"/>
              <a:t>， </a:t>
            </a:r>
            <a:r>
              <a:rPr lang="en-US" altLang="zh-CN" sz="1129" dirty="0"/>
              <a:t>2018</a:t>
            </a:r>
            <a:endParaRPr lang="zh-CN" altLang="en-US" sz="1129" dirty="0"/>
          </a:p>
        </p:txBody>
      </p:sp>
    </p:spTree>
    <p:extLst>
      <p:ext uri="{BB962C8B-B14F-4D97-AF65-F5344CB8AC3E}">
        <p14:creationId xmlns:p14="http://schemas.microsoft.com/office/powerpoint/2010/main" val="280655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E372CB8-F6B6-4E53-B090-AB2C21C2F451}"/>
              </a:ext>
            </a:extLst>
          </p:cNvPr>
          <p:cNvGrpSpPr/>
          <p:nvPr/>
        </p:nvGrpSpPr>
        <p:grpSpPr>
          <a:xfrm>
            <a:off x="1153624" y="571070"/>
            <a:ext cx="6549417" cy="3188139"/>
            <a:chOff x="871537" y="463793"/>
            <a:chExt cx="10448925" cy="508635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2852BE8-8DBF-406C-86C0-45F7CFDDD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537" y="463793"/>
              <a:ext cx="10448925" cy="5086350"/>
            </a:xfrm>
            <a:prstGeom prst="rect">
              <a:avLst/>
            </a:prstGeom>
          </p:spPr>
        </p:pic>
        <p:sp>
          <p:nvSpPr>
            <p:cNvPr id="7" name="圆角矩形 5">
              <a:extLst>
                <a:ext uri="{FF2B5EF4-FFF2-40B4-BE49-F238E27FC236}">
                  <a16:creationId xmlns:a16="http://schemas.microsoft.com/office/drawing/2014/main" id="{A080B0AC-7394-4F86-BAED-0AFA27D933BD}"/>
                </a:ext>
              </a:extLst>
            </p:cNvPr>
            <p:cNvSpPr/>
            <p:nvPr/>
          </p:nvSpPr>
          <p:spPr>
            <a:xfrm>
              <a:off x="1046285" y="2039815"/>
              <a:ext cx="9996853" cy="193430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 dirty="0"/>
            </a:p>
          </p:txBody>
        </p:sp>
        <p:sp>
          <p:nvSpPr>
            <p:cNvPr id="8" name="圆角矩形 18">
              <a:extLst>
                <a:ext uri="{FF2B5EF4-FFF2-40B4-BE49-F238E27FC236}">
                  <a16:creationId xmlns:a16="http://schemas.microsoft.com/office/drawing/2014/main" id="{042B9352-72CA-4CC0-97BB-8BF06AF0E4F4}"/>
                </a:ext>
              </a:extLst>
            </p:cNvPr>
            <p:cNvSpPr/>
            <p:nvPr/>
          </p:nvSpPr>
          <p:spPr>
            <a:xfrm>
              <a:off x="4985239" y="4424362"/>
              <a:ext cx="1749910" cy="338616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29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注释信息过长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312CB8E-6A79-4FE4-A8EF-B9FC7CB545D9}"/>
                </a:ext>
              </a:extLst>
            </p:cNvPr>
            <p:cNvCxnSpPr/>
            <p:nvPr/>
          </p:nvCxnSpPr>
          <p:spPr>
            <a:xfrm rot="10800000" flipV="1">
              <a:off x="6043939" y="3995465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83F33C6-488E-4DD8-9EF3-3B06AA5D5D39}"/>
              </a:ext>
            </a:extLst>
          </p:cNvPr>
          <p:cNvSpPr txBox="1"/>
          <p:nvPr/>
        </p:nvSpPr>
        <p:spPr>
          <a:xfrm>
            <a:off x="2607853" y="4264848"/>
            <a:ext cx="3448168" cy="266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29" dirty="0">
                <a:hlinkClick r:id="rId3"/>
              </a:rPr>
              <a:t>https://sourceforge.net/p/kablink/code/23327/</a:t>
            </a:r>
            <a:r>
              <a:rPr lang="zh-CN" altLang="en-US" sz="1129" dirty="0"/>
              <a:t>，</a:t>
            </a:r>
            <a:r>
              <a:rPr lang="en-US" altLang="zh-CN" sz="1129" dirty="0"/>
              <a:t>2016</a:t>
            </a:r>
            <a:endParaRPr lang="zh-CN" altLang="en-US" sz="1129" dirty="0"/>
          </a:p>
        </p:txBody>
      </p:sp>
    </p:spTree>
    <p:extLst>
      <p:ext uri="{BB962C8B-B14F-4D97-AF65-F5344CB8AC3E}">
        <p14:creationId xmlns:p14="http://schemas.microsoft.com/office/powerpoint/2010/main" val="88761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FE30853-C4D2-435F-BE03-D3F77309B68C}"/>
              </a:ext>
            </a:extLst>
          </p:cNvPr>
          <p:cNvSpPr txBox="1"/>
          <p:nvPr/>
        </p:nvSpPr>
        <p:spPr>
          <a:xfrm>
            <a:off x="2117368" y="3901121"/>
            <a:ext cx="3206723" cy="266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29" dirty="0">
                <a:hlinkClick r:id="rId2"/>
              </a:rPr>
              <a:t>https://sourceforge.net/p/jedit/svn/24781/</a:t>
            </a:r>
            <a:r>
              <a:rPr lang="zh-CN" altLang="en-US" sz="1129" dirty="0"/>
              <a:t>，</a:t>
            </a:r>
            <a:r>
              <a:rPr lang="en-US" altLang="zh-CN" sz="1129" dirty="0"/>
              <a:t>2017</a:t>
            </a:r>
            <a:endParaRPr lang="zh-CN" altLang="en-US" sz="1129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0897E-5615-4177-99B4-30651EFCFB12}"/>
              </a:ext>
            </a:extLst>
          </p:cNvPr>
          <p:cNvGrpSpPr/>
          <p:nvPr/>
        </p:nvGrpSpPr>
        <p:grpSpPr>
          <a:xfrm>
            <a:off x="1200698" y="1207137"/>
            <a:ext cx="6543447" cy="1695564"/>
            <a:chOff x="946638" y="1478573"/>
            <a:chExt cx="10439400" cy="27051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F734DB8-B6F4-4CB0-A42C-A4D35B707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638" y="1478573"/>
              <a:ext cx="10439400" cy="2705100"/>
            </a:xfrm>
            <a:prstGeom prst="rect">
              <a:avLst/>
            </a:prstGeom>
          </p:spPr>
        </p:pic>
        <p:sp>
          <p:nvSpPr>
            <p:cNvPr id="5" name="圆角矩形 5">
              <a:extLst>
                <a:ext uri="{FF2B5EF4-FFF2-40B4-BE49-F238E27FC236}">
                  <a16:creationId xmlns:a16="http://schemas.microsoft.com/office/drawing/2014/main" id="{DBF9BE11-3BBC-45BC-8B2F-FB873CB2EB0B}"/>
                </a:ext>
              </a:extLst>
            </p:cNvPr>
            <p:cNvSpPr/>
            <p:nvPr/>
          </p:nvSpPr>
          <p:spPr>
            <a:xfrm>
              <a:off x="1116377" y="3761457"/>
              <a:ext cx="6348291" cy="23739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 dirty="0"/>
            </a:p>
          </p:txBody>
        </p:sp>
        <p:sp>
          <p:nvSpPr>
            <p:cNvPr id="7" name="圆角矩形 18">
              <a:extLst>
                <a:ext uri="{FF2B5EF4-FFF2-40B4-BE49-F238E27FC236}">
                  <a16:creationId xmlns:a16="http://schemas.microsoft.com/office/drawing/2014/main" id="{A6CC07F4-9A87-4CB5-B56D-78BA6267BE9C}"/>
                </a:ext>
              </a:extLst>
            </p:cNvPr>
            <p:cNvSpPr/>
            <p:nvPr/>
          </p:nvSpPr>
          <p:spPr>
            <a:xfrm>
              <a:off x="3415567" y="2927235"/>
              <a:ext cx="1749910" cy="338616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29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涉及修改类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CE924A0-4542-4ADF-84C5-6FD42D9CCD3F}"/>
                </a:ext>
              </a:extLst>
            </p:cNvPr>
            <p:cNvCxnSpPr/>
            <p:nvPr/>
          </p:nvCxnSpPr>
          <p:spPr>
            <a:xfrm flipV="1">
              <a:off x="4290522" y="3309878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10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B5793FE-55BE-460F-9054-6DA75EA57C1E}"/>
              </a:ext>
            </a:extLst>
          </p:cNvPr>
          <p:cNvGrpSpPr/>
          <p:nvPr/>
        </p:nvGrpSpPr>
        <p:grpSpPr>
          <a:xfrm>
            <a:off x="1387851" y="280365"/>
            <a:ext cx="6080966" cy="4298614"/>
            <a:chOff x="1245219" y="0"/>
            <a:chExt cx="9701561" cy="68580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7F3FCE9-D08F-47FC-8D6C-FEE0E3C2BFEA}"/>
                </a:ext>
              </a:extLst>
            </p:cNvPr>
            <p:cNvGrpSpPr/>
            <p:nvPr/>
          </p:nvGrpSpPr>
          <p:grpSpPr>
            <a:xfrm>
              <a:off x="1245219" y="0"/>
              <a:ext cx="9701561" cy="6858000"/>
              <a:chOff x="1245219" y="0"/>
              <a:chExt cx="9701561" cy="685800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D42B8E5A-D038-44E5-B867-300275E27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45219" y="0"/>
                <a:ext cx="9701561" cy="6858000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AD22BCB-BAFB-4EDA-B151-50401928ED6C}"/>
                  </a:ext>
                </a:extLst>
              </p:cNvPr>
              <p:cNvSpPr/>
              <p:nvPr/>
            </p:nvSpPr>
            <p:spPr>
              <a:xfrm>
                <a:off x="1371600" y="4312920"/>
                <a:ext cx="9395459" cy="579120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5FA6C63F-73C5-4FDA-B15D-C6A095856D29}"/>
                  </a:ext>
                </a:extLst>
              </p:cNvPr>
              <p:cNvSpPr/>
              <p:nvPr/>
            </p:nvSpPr>
            <p:spPr>
              <a:xfrm>
                <a:off x="3985260" y="4442460"/>
                <a:ext cx="36000" cy="36000"/>
              </a:xfrm>
              <a:prstGeom prst="ellipse">
                <a:avLst/>
              </a:prstGeom>
              <a:solidFill>
                <a:srgbClr val="48B1D8"/>
              </a:solidFill>
              <a:ln>
                <a:solidFill>
                  <a:srgbClr val="48B1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06E34C6-B1BA-4893-AD4F-348F119E76DA}"/>
                  </a:ext>
                </a:extLst>
              </p:cNvPr>
              <p:cNvSpPr/>
              <p:nvPr/>
            </p:nvSpPr>
            <p:spPr>
              <a:xfrm>
                <a:off x="3985260" y="4594860"/>
                <a:ext cx="36000" cy="36000"/>
              </a:xfrm>
              <a:prstGeom prst="ellipse">
                <a:avLst/>
              </a:prstGeom>
              <a:solidFill>
                <a:srgbClr val="48B1D8"/>
              </a:solidFill>
              <a:ln>
                <a:solidFill>
                  <a:srgbClr val="48B1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D27D6CB-36DE-4044-A0F3-61545353C17E}"/>
                  </a:ext>
                </a:extLst>
              </p:cNvPr>
              <p:cNvSpPr/>
              <p:nvPr/>
            </p:nvSpPr>
            <p:spPr>
              <a:xfrm>
                <a:off x="3985260" y="4747260"/>
                <a:ext cx="36000" cy="36000"/>
              </a:xfrm>
              <a:prstGeom prst="ellipse">
                <a:avLst/>
              </a:prstGeom>
              <a:solidFill>
                <a:srgbClr val="48B1D8"/>
              </a:solidFill>
              <a:ln>
                <a:solidFill>
                  <a:srgbClr val="48B1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29"/>
              </a:p>
            </p:txBody>
          </p:sp>
        </p:grpSp>
        <p:sp>
          <p:nvSpPr>
            <p:cNvPr id="12" name="圆角矩形 5">
              <a:extLst>
                <a:ext uri="{FF2B5EF4-FFF2-40B4-BE49-F238E27FC236}">
                  <a16:creationId xmlns:a16="http://schemas.microsoft.com/office/drawing/2014/main" id="{ACCD7D30-C0AC-4574-BF05-EA1150F77217}"/>
                </a:ext>
              </a:extLst>
            </p:cNvPr>
            <p:cNvSpPr/>
            <p:nvPr/>
          </p:nvSpPr>
          <p:spPr>
            <a:xfrm>
              <a:off x="1371600" y="2114550"/>
              <a:ext cx="5267325" cy="470534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29" dirty="0"/>
            </a:p>
          </p:txBody>
        </p:sp>
        <p:sp>
          <p:nvSpPr>
            <p:cNvPr id="13" name="圆角矩形 18">
              <a:extLst>
                <a:ext uri="{FF2B5EF4-FFF2-40B4-BE49-F238E27FC236}">
                  <a16:creationId xmlns:a16="http://schemas.microsoft.com/office/drawing/2014/main" id="{9D031310-E93C-4E9B-AE9B-1613F6FDFE10}"/>
                </a:ext>
              </a:extLst>
            </p:cNvPr>
            <p:cNvSpPr/>
            <p:nvPr/>
          </p:nvSpPr>
          <p:spPr>
            <a:xfrm>
              <a:off x="7121675" y="4312920"/>
              <a:ext cx="1749910" cy="338616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29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涉及修改类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6570FC8-3827-44A0-8D2E-A8EEC18C41E4}"/>
                </a:ext>
              </a:extLst>
            </p:cNvPr>
            <p:cNvCxnSpPr/>
            <p:nvPr/>
          </p:nvCxnSpPr>
          <p:spPr>
            <a:xfrm>
              <a:off x="6638925" y="4484221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23E310C-8AF3-44EB-A62A-13A7C1567791}"/>
              </a:ext>
            </a:extLst>
          </p:cNvPr>
          <p:cNvSpPr txBox="1"/>
          <p:nvPr/>
        </p:nvSpPr>
        <p:spPr>
          <a:xfrm>
            <a:off x="8018470" y="2983715"/>
            <a:ext cx="3628449" cy="266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29" dirty="0">
                <a:hlinkClick r:id="rId3"/>
              </a:rPr>
              <a:t>https://sourceforge.net/p/jedit/svn/24563/?page=0</a:t>
            </a:r>
            <a:r>
              <a:rPr lang="en-US" altLang="zh-CN" sz="1129" dirty="0"/>
              <a:t>, 2015</a:t>
            </a:r>
            <a:endParaRPr lang="zh-CN" altLang="en-US" sz="1129" dirty="0"/>
          </a:p>
        </p:txBody>
      </p:sp>
    </p:spTree>
    <p:extLst>
      <p:ext uri="{BB962C8B-B14F-4D97-AF65-F5344CB8AC3E}">
        <p14:creationId xmlns:p14="http://schemas.microsoft.com/office/powerpoint/2010/main" val="226336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</TotalTime>
  <Words>527</Words>
  <Application>Microsoft Office PowerPoint</Application>
  <PresentationFormat>自定义</PresentationFormat>
  <Paragraphs>267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Yu Gothic Medium</vt:lpstr>
      <vt:lpstr>等线</vt:lpstr>
      <vt:lpstr>等线 Light</vt:lpstr>
      <vt:lpstr>苹方 中等</vt:lpstr>
      <vt:lpstr>苹方-简</vt:lpstr>
      <vt:lpstr>Arial</vt:lpstr>
      <vt:lpstr>Calibri</vt:lpstr>
      <vt:lpstr>Calibri Light</vt:lpstr>
      <vt:lpstr>Source Code Variable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hk</cp:lastModifiedBy>
  <cp:revision>40</cp:revision>
  <dcterms:created xsi:type="dcterms:W3CDTF">2018-10-22T08:34:27Z</dcterms:created>
  <dcterms:modified xsi:type="dcterms:W3CDTF">2018-11-30T02:30:34Z</dcterms:modified>
</cp:coreProperties>
</file>