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940" y="365125"/>
            <a:ext cx="8023860" cy="1325880"/>
          </a:xfrm>
        </p:spPr>
        <p:txBody>
          <a:bodyPr/>
          <a:p>
            <a:pPr>
              <a:lnSpc>
                <a:spcPct val="100000"/>
              </a:lnSpc>
            </a:pPr>
            <a:r>
              <a:rPr lang="en-IN" altLang="en-US" b="1"/>
              <a:t>NAAN MUDHALVAN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3963035" y="1691005"/>
            <a:ext cx="426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SALESFORCE PROJECT REPORT</a:t>
            </a:r>
            <a:endParaRPr lang="en-IN" altLang="en-US" b="1" u="sng"/>
          </a:p>
        </p:txBody>
      </p:sp>
      <p:sp>
        <p:nvSpPr>
          <p:cNvPr id="5" name="Text Box 4"/>
          <p:cNvSpPr txBox="1"/>
          <p:nvPr/>
        </p:nvSpPr>
        <p:spPr>
          <a:xfrm>
            <a:off x="1389380" y="2626995"/>
            <a:ext cx="911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PROJECT TITLE: </a:t>
            </a:r>
            <a:r>
              <a:rPr lang="en-IN" altLang="en-US" b="1"/>
              <a:t>CRM APPLICATION THAT HELPS TO BOOK A VISA SLOT</a:t>
            </a:r>
            <a:endParaRPr lang="en-I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389380" y="3145790"/>
            <a:ext cx="7446645" cy="646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COLLEGE:</a:t>
            </a:r>
            <a:r>
              <a:rPr lang="en-IN" altLang="en-US" b="1"/>
              <a:t>  PONJESLY COLLEGE OF ENGINEERING</a:t>
            </a:r>
            <a:endParaRPr lang="en-IN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389380" y="3792220"/>
            <a:ext cx="423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BATCH-7</a:t>
            </a:r>
            <a:endParaRPr lang="en-IN" alt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511300" y="4445000"/>
          <a:ext cx="10058400" cy="1362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505"/>
                <a:gridCol w="4685030"/>
                <a:gridCol w="2729865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NAME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NM ID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REG NO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96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AUTLIN JONES .C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E812A226DDD0309BE224BB8C0D2D1911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961820114026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2175" y="1028700"/>
            <a:ext cx="9215755" cy="4972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6: Create an App</a:t>
            </a:r>
            <a:endParaRPr lang="en-IN" altLang="en-US" sz="2400" b="1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913955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880" y="935355"/>
            <a:ext cx="9288145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7: Create an User &amp; OWD Organisation default setting.</a:t>
            </a:r>
            <a:endParaRPr lang="en-IN" altLang="en-US" sz="2665" b="1"/>
          </a:p>
        </p:txBody>
      </p:sp>
      <p:pic>
        <p:nvPicPr>
          <p:cNvPr id="4" name="Content Placeholder 3" descr="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980" y="1753235"/>
            <a:ext cx="91249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6315" y="1266825"/>
            <a:ext cx="8884285" cy="4568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8: User Adoption (create, view, delete records of Passport)</a:t>
            </a:r>
            <a:endParaRPr lang="en-IN" altLang="en-US" sz="2665" b="1"/>
          </a:p>
        </p:txBody>
      </p:sp>
      <p:pic>
        <p:nvPicPr>
          <p:cNvPr id="4" name="Content Placeholder 3" descr="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3605" y="1691005"/>
            <a:ext cx="905954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345" y="924560"/>
            <a:ext cx="8984615" cy="47453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8385" y="894715"/>
            <a:ext cx="8976995" cy="48063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9: Create &amp; View a Report.</a:t>
            </a:r>
            <a:endParaRPr lang="en-IN" altLang="en-US" sz="2400" b="1"/>
          </a:p>
        </p:txBody>
      </p:sp>
      <p:pic>
        <p:nvPicPr>
          <p:cNvPr id="4" name="Content Placeholder 3" descr="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980" y="1598930"/>
            <a:ext cx="9124950" cy="4578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463040"/>
            <a:ext cx="9124315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1: Create a Salesforce Account</a:t>
            </a:r>
            <a:endParaRPr lang="en-IN" altLang="en-US" sz="2400" b="1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1070" y="1339215"/>
            <a:ext cx="10101580" cy="48279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10: Create &amp; View a Dashboard.</a:t>
            </a:r>
            <a:endParaRPr lang="en-IN" altLang="en-US" sz="2400" b="1"/>
          </a:p>
        </p:txBody>
      </p:sp>
      <p:pic>
        <p:nvPicPr>
          <p:cNvPr id="4" name="Content Placeholder 3" descr="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195" y="1628775"/>
            <a:ext cx="9036050" cy="45485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035685"/>
            <a:ext cx="9403080" cy="47859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11: Create an Apex Trigger.</a:t>
            </a:r>
            <a:endParaRPr lang="en-IN" altLang="en-US" sz="2400" b="1"/>
          </a:p>
        </p:txBody>
      </p:sp>
      <p:pic>
        <p:nvPicPr>
          <p:cNvPr id="4" name="Content Placeholder 3" descr="a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180" y="1587500"/>
            <a:ext cx="912622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6155" y="901700"/>
            <a:ext cx="8955405" cy="4599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2: Create the Object (Passport, Visa Slot, Payment)</a:t>
            </a:r>
            <a:endParaRPr lang="en-IN" altLang="en-US" sz="2665" b="1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225" y="1608455"/>
            <a:ext cx="9123045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5200" y="854710"/>
            <a:ext cx="9153525" cy="5149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2650" y="915035"/>
            <a:ext cx="9246235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3: Create the Tab (Passport, Visa Slot, Payment)</a:t>
            </a:r>
            <a:endParaRPr lang="en-IN" altLang="en-US" sz="2665" b="1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4085" y="1442720"/>
            <a:ext cx="8739505" cy="4916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4: Create the Relationship B/W Object</a:t>
            </a:r>
            <a:endParaRPr lang="en-IN" altLang="en-US" sz="2400" b="1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4085" y="1442720"/>
            <a:ext cx="8615045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5: Create the Fields for Respective Object(Passport, Visa Slot, Payment)</a:t>
            </a:r>
            <a:endParaRPr lang="en-IN" altLang="en-US" sz="2665" b="1"/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3605" y="1628775"/>
            <a:ext cx="9059545" cy="4548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0" y="1072515"/>
            <a:ext cx="9163050" cy="4712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WPS Presentation</Application>
  <PresentationFormat>Widescreen</PresentationFormat>
  <Paragraphs>44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NAAN MUDHALVAN</vt:lpstr>
      <vt:lpstr>Step 1: Create a Salesforce Account</vt:lpstr>
      <vt:lpstr>Step 2: Create the Object (Passport, Visa Slot, Payment)</vt:lpstr>
      <vt:lpstr>PowerPoint 演示文稿</vt:lpstr>
      <vt:lpstr>PowerPoint 演示文稿</vt:lpstr>
      <vt:lpstr>Step 3: Create the Tab (Passport, Visa Slot, Payment)</vt:lpstr>
      <vt:lpstr>Step 4: Create the Relationship B/W Object</vt:lpstr>
      <vt:lpstr>Step 5: Create the Fields for Respective Object(Passport, Visa Slot, Payment)</vt:lpstr>
      <vt:lpstr>PowerPoint 演示文稿</vt:lpstr>
      <vt:lpstr>PowerPoint 演示文稿</vt:lpstr>
      <vt:lpstr>Step 6: Create an App</vt:lpstr>
      <vt:lpstr>PowerPoint 演示文稿</vt:lpstr>
      <vt:lpstr>Step 7: Create an User &amp; OWD Organisation default setting.</vt:lpstr>
      <vt:lpstr>PowerPoint 演示文稿</vt:lpstr>
      <vt:lpstr>Step 8: User Adoption (create, view, delete records of Passport)</vt:lpstr>
      <vt:lpstr>PowerPoint 演示文稿</vt:lpstr>
      <vt:lpstr>PowerPoint 演示文稿</vt:lpstr>
      <vt:lpstr>Step 9: Create &amp; View a Report.</vt:lpstr>
      <vt:lpstr>PowerPoint 演示文稿</vt:lpstr>
      <vt:lpstr>Step 10: Create &amp; View a Dashboard.</vt:lpstr>
      <vt:lpstr>PowerPoint 演示文稿</vt:lpstr>
      <vt:lpstr>Step 11: Create an Apex Trigger.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ASUS</cp:lastModifiedBy>
  <cp:revision>6</cp:revision>
  <dcterms:created xsi:type="dcterms:W3CDTF">2023-10-28T22:22:00Z</dcterms:created>
  <dcterms:modified xsi:type="dcterms:W3CDTF">2023-10-29T06:44:52Z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E46F574296EB44E8BB638FB79343FBDC_11</vt:lpwstr>
  </property>
  <property fmtid="{D5CDD505-2E9C-101B-9397-08002B2CF9AE}" pid="3" name="KSOProductBuildVer">
    <vt:lpwstr>1033-12.2.0.13266</vt:lpwstr>
  </property>
</Properties>
</file>