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1" r:id="rId3"/>
    <p:sldId id="29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940" y="365125"/>
            <a:ext cx="8023860" cy="1325880"/>
          </a:xfrm>
        </p:spPr>
        <p:txBody>
          <a:bodyPr/>
          <a:p>
            <a:pPr>
              <a:lnSpc>
                <a:spcPct val="100000"/>
              </a:lnSpc>
            </a:pPr>
            <a:r>
              <a:rPr lang="en-IN" altLang="en-US" b="1"/>
              <a:t>NAAN MUDHALVAN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3963035" y="1691005"/>
            <a:ext cx="426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SALESFORCE PROJECT REPORT</a:t>
            </a:r>
            <a:endParaRPr lang="en-IN" altLang="en-US" b="1" u="sng"/>
          </a:p>
        </p:txBody>
      </p:sp>
      <p:sp>
        <p:nvSpPr>
          <p:cNvPr id="5" name="Text Box 4"/>
          <p:cNvSpPr txBox="1"/>
          <p:nvPr/>
        </p:nvSpPr>
        <p:spPr>
          <a:xfrm>
            <a:off x="1389380" y="2626995"/>
            <a:ext cx="911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PROJECT TITLE: </a:t>
            </a:r>
            <a:r>
              <a:rPr lang="en-IN" altLang="en-US" b="1"/>
              <a:t>CRM APPLICATION THAT HELPS TO BOOK A VISA SLOT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389380" y="3145790"/>
            <a:ext cx="7446645" cy="646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COLLEGE:</a:t>
            </a:r>
            <a:r>
              <a:rPr lang="en-IN" altLang="en-US" b="1"/>
              <a:t>  PONJESLY COLLEGE OF ENGINEERING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389380" y="3792220"/>
            <a:ext cx="423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BATCH-7</a:t>
            </a:r>
            <a:endParaRPr lang="en-IN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511300" y="4445000"/>
          <a:ext cx="10058400" cy="1362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505"/>
                <a:gridCol w="4685030"/>
                <a:gridCol w="2729865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NAME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NM ID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REG NO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ASWIN .D.S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8B0E216605B65B6CE45B09F5D68556D46AD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961820114025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175" y="1028700"/>
            <a:ext cx="9215755" cy="4972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6: Create an App</a:t>
            </a:r>
            <a:endParaRPr lang="en-IN" altLang="en-US" sz="2400" b="1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913955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935355"/>
            <a:ext cx="928814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7: Create an User &amp; OWD Organisation default setting.</a:t>
            </a:r>
            <a:endParaRPr lang="en-IN" altLang="en-US" sz="2665" b="1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753235"/>
            <a:ext cx="91249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315" y="1266825"/>
            <a:ext cx="8884285" cy="4568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8: User Adoption (create, view, delete records of Passport)</a:t>
            </a:r>
            <a:endParaRPr lang="en-IN" altLang="en-US" sz="2665" b="1"/>
          </a:p>
        </p:txBody>
      </p:sp>
      <p:pic>
        <p:nvPicPr>
          <p:cNvPr id="4" name="Content Placeholder 3" descr="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3605" y="1691005"/>
            <a:ext cx="905954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345" y="924560"/>
            <a:ext cx="8984615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8385" y="894715"/>
            <a:ext cx="8976995" cy="48063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9: Create &amp; View a Report.</a:t>
            </a:r>
            <a:endParaRPr lang="en-IN" altLang="en-US" sz="2400" b="1"/>
          </a:p>
        </p:txBody>
      </p:sp>
      <p:pic>
        <p:nvPicPr>
          <p:cNvPr id="4" name="Content Placeholder 3" descr="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598930"/>
            <a:ext cx="9124950" cy="4578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463040"/>
            <a:ext cx="9124315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" y="621665"/>
            <a:ext cx="5706110" cy="367030"/>
          </a:xfrm>
        </p:spPr>
        <p:txBody>
          <a:bodyPr>
            <a:normAutofit fontScale="90000"/>
          </a:bodyPr>
          <a:lstStyle/>
          <a:p>
            <a:r>
              <a:rPr lang="en-IN" altLang="en-US" sz="2400" b="1" dirty="0"/>
              <a:t>Step 1: Create Salesforce account</a:t>
            </a:r>
            <a:endParaRPr lang="en-IN" alt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1170940"/>
            <a:ext cx="8877300" cy="4993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10: Create &amp; View a Dashboard.</a:t>
            </a:r>
            <a:endParaRPr lang="en-IN" altLang="en-US" sz="2400" b="1"/>
          </a:p>
        </p:txBody>
      </p:sp>
      <p:pic>
        <p:nvPicPr>
          <p:cNvPr id="4" name="Content Placeholder 3" descr="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195" y="1628775"/>
            <a:ext cx="9036050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035685"/>
            <a:ext cx="9403080" cy="47859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11: Create an Apex Trigger.</a:t>
            </a:r>
            <a:endParaRPr lang="en-IN" altLang="en-US" sz="2400" b="1"/>
          </a:p>
        </p:txBody>
      </p:sp>
      <p:pic>
        <p:nvPicPr>
          <p:cNvPr id="4" name="Content Placeholder 3" descr="a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180" y="1587500"/>
            <a:ext cx="912622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901700"/>
            <a:ext cx="8955405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2: Create the Object (Passport, Visa Slot, Payment)</a:t>
            </a:r>
            <a:endParaRPr lang="en-IN" altLang="en-US" sz="2665" b="1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225" y="1608455"/>
            <a:ext cx="912304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5200" y="854710"/>
            <a:ext cx="9153525" cy="5149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650" y="915035"/>
            <a:ext cx="924623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3: Create the Tab (Passport, Visa Slot, Payment)</a:t>
            </a:r>
            <a:endParaRPr lang="en-IN" altLang="en-US" sz="2665" b="1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1442720"/>
            <a:ext cx="8739505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4: Create the Relationship B/W Object</a:t>
            </a:r>
            <a:endParaRPr lang="en-IN" altLang="en-US" sz="2400" b="1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1442720"/>
            <a:ext cx="8615045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5: Create the Fields for Respective Object(Passport, Visa Slot, Payment)</a:t>
            </a:r>
            <a:endParaRPr lang="en-IN" altLang="en-US" sz="2665" b="1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3605" y="1628775"/>
            <a:ext cx="9059545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0" y="1072515"/>
            <a:ext cx="9163050" cy="4712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Presentation</Application>
  <PresentationFormat>Widescreen</PresentationFormat>
  <Paragraphs>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NAAN MUDHALVAN</vt:lpstr>
      <vt:lpstr>Step 1: Create Salesforce account</vt:lpstr>
      <vt:lpstr>Step 2: Create the Object (Passport, Visa Slot, Payment)</vt:lpstr>
      <vt:lpstr>PowerPoint 演示文稿</vt:lpstr>
      <vt:lpstr>PowerPoint 演示文稿</vt:lpstr>
      <vt:lpstr>Step 3: Create the Tab (Passport, Visa Slot, Payment)</vt:lpstr>
      <vt:lpstr>Step 4: Create the Relationship B/W Object</vt:lpstr>
      <vt:lpstr>Step 5: Create the Fields for Respective Object(Passport, Visa Slot, Payment)</vt:lpstr>
      <vt:lpstr>PowerPoint 演示文稿</vt:lpstr>
      <vt:lpstr>PowerPoint 演示文稿</vt:lpstr>
      <vt:lpstr>Step 6: Create an App</vt:lpstr>
      <vt:lpstr>PowerPoint 演示文稿</vt:lpstr>
      <vt:lpstr>Step 7: Create an User &amp; OWD Organisation default setting.</vt:lpstr>
      <vt:lpstr>PowerPoint 演示文稿</vt:lpstr>
      <vt:lpstr>Step 8: User Adoption (create, view, delete records of Passport)</vt:lpstr>
      <vt:lpstr>PowerPoint 演示文稿</vt:lpstr>
      <vt:lpstr>PowerPoint 演示文稿</vt:lpstr>
      <vt:lpstr>Step 9: Create &amp; View a Report.</vt:lpstr>
      <vt:lpstr>PowerPoint 演示文稿</vt:lpstr>
      <vt:lpstr>Step 10: Create &amp; View a Dashboard.</vt:lpstr>
      <vt:lpstr>PowerPoint 演示文稿</vt:lpstr>
      <vt:lpstr>Step 11: Create an Apex Trigger.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7</cp:revision>
  <dcterms:created xsi:type="dcterms:W3CDTF">2023-10-28T22:22:00Z</dcterms:created>
  <dcterms:modified xsi:type="dcterms:W3CDTF">2023-10-29T06:56:12Z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E46F574296EB44E8BB638FB79343FBDC_11</vt:lpwstr>
  </property>
  <property fmtid="{D5CDD505-2E9C-101B-9397-08002B2CF9AE}" pid="3" name="KSOProductBuildVer">
    <vt:lpwstr>1033-12.2.0.13266</vt:lpwstr>
  </property>
</Properties>
</file>