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sldIdLst>
    <p:sldId id="256" r:id="rId5"/>
    <p:sldId id="257" r:id="rId6"/>
    <p:sldId id="260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A79A1B-BFED-41EA-BAB9-E62077278D71}" v="432" dt="2021-04-30T21:58:15.718"/>
    <p1510:client id="{21FACEB0-66D8-4DB1-A067-E8F8FE2531F6}" v="86" dt="2021-05-05T23:17:41.313"/>
    <p1510:client id="{38C9DF50-CFF8-4823-B416-5A1BDC6CE31F}" v="151" dt="2021-04-29T23:15:22.877"/>
    <p1510:client id="{3D8687F8-E7BF-4F97-A293-6596B9B60994}" v="724" dt="2021-05-03T22:16:07.837"/>
    <p1510:client id="{600BDC82-E037-4CF8-8D11-3745400AC0E1}" v="62" dt="2021-05-03T19:26:14.112"/>
    <p1510:client id="{91F7A0B1-248C-4346-927B-1D95733AD19C}" v="101" dt="2021-05-03T22:21:16.732"/>
    <p1510:client id="{92B500CF-01AE-4628-89BB-A2E425CC95DB}" v="185" dt="2021-04-09T00:00:23.514"/>
    <p1510:client id="{A16B8DF4-B010-49ED-8770-361F54067132}" v="305" dt="2021-05-04T22:56:06.218"/>
    <p1510:client id="{A522C9C8-788B-4147-9D00-1F46F9EE8588}" v="97" dt="2021-05-05T00:51:16.038"/>
    <p1510:client id="{A5753FA8-BFAC-4961-B298-1D80FD40BFB7}" v="69" dt="2021-05-04T18:02:23.003"/>
    <p1510:client id="{F9BC3BD9-4FED-46FA-BE22-37D8CD945B89}" v="11" dt="2021-05-04T22:59:38.783"/>
    <p1510:client id="{FE44476E-468E-4E96-8F44-25E26C9D1EB2}" v="2" dt="2021-05-03T22:23:50.666"/>
    <p1510:client id="{FEFF86C8-D916-4E9F-8077-C53F345FB285}" v="17" dt="2021-04-29T23:51:39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 Ilde Nicdao" userId="S::francisilde.nicdao@student.csulb.edu::d11646c7-f042-445a-91a6-73da11f0d9c6" providerId="AD" clId="Web-{91F7A0B1-248C-4346-927B-1D95733AD19C}"/>
    <pc:docChg chg="modSld">
      <pc:chgData name="Francis Ilde Nicdao" userId="S::francisilde.nicdao@student.csulb.edu::d11646c7-f042-445a-91a6-73da11f0d9c6" providerId="AD" clId="Web-{91F7A0B1-248C-4346-927B-1D95733AD19C}" dt="2021-05-03T22:21:16.732" v="52" actId="20577"/>
      <pc:docMkLst>
        <pc:docMk/>
      </pc:docMkLst>
      <pc:sldChg chg="modSp">
        <pc:chgData name="Francis Ilde Nicdao" userId="S::francisilde.nicdao@student.csulb.edu::d11646c7-f042-445a-91a6-73da11f0d9c6" providerId="AD" clId="Web-{91F7A0B1-248C-4346-927B-1D95733AD19C}" dt="2021-05-03T22:21:16.732" v="52" actId="20577"/>
        <pc:sldMkLst>
          <pc:docMk/>
          <pc:sldMk cId="2677376139" sldId="261"/>
        </pc:sldMkLst>
        <pc:spChg chg="mod">
          <ac:chgData name="Francis Ilde Nicdao" userId="S::francisilde.nicdao@student.csulb.edu::d11646c7-f042-445a-91a6-73da11f0d9c6" providerId="AD" clId="Web-{91F7A0B1-248C-4346-927B-1D95733AD19C}" dt="2021-05-03T22:21:16.732" v="52" actId="20577"/>
          <ac:spMkLst>
            <pc:docMk/>
            <pc:sldMk cId="2677376139" sldId="261"/>
            <ac:spMk id="3" creationId="{882D930A-1EFF-467D-A3A8-138163885564}"/>
          </ac:spMkLst>
        </pc:spChg>
      </pc:sldChg>
      <pc:sldChg chg="modSp">
        <pc:chgData name="Francis Ilde Nicdao" userId="S::francisilde.nicdao@student.csulb.edu::d11646c7-f042-445a-91a6-73da11f0d9c6" providerId="AD" clId="Web-{91F7A0B1-248C-4346-927B-1D95733AD19C}" dt="2021-05-03T22:18:53.443" v="2" actId="20577"/>
        <pc:sldMkLst>
          <pc:docMk/>
          <pc:sldMk cId="3901753274" sldId="264"/>
        </pc:sldMkLst>
        <pc:spChg chg="mod">
          <ac:chgData name="Francis Ilde Nicdao" userId="S::francisilde.nicdao@student.csulb.edu::d11646c7-f042-445a-91a6-73da11f0d9c6" providerId="AD" clId="Web-{91F7A0B1-248C-4346-927B-1D95733AD19C}" dt="2021-05-03T22:18:53.443" v="2" actId="20577"/>
          <ac:spMkLst>
            <pc:docMk/>
            <pc:sldMk cId="3901753274" sldId="264"/>
            <ac:spMk id="5" creationId="{9B335233-2302-49F0-9882-C94264B210F9}"/>
          </ac:spMkLst>
        </pc:spChg>
      </pc:sldChg>
    </pc:docChg>
  </pc:docChgLst>
  <pc:docChgLst>
    <pc:chgData name="Christopher Nguyen" userId="S::christopher.nguyen05@student.csulb.edu::af5cff62-fe5c-45cb-9fb9-543a911874fa" providerId="AD" clId="Web-{F9BC3BD9-4FED-46FA-BE22-37D8CD945B89}"/>
    <pc:docChg chg="modSld">
      <pc:chgData name="Christopher Nguyen" userId="S::christopher.nguyen05@student.csulb.edu::af5cff62-fe5c-45cb-9fb9-543a911874fa" providerId="AD" clId="Web-{F9BC3BD9-4FED-46FA-BE22-37D8CD945B89}" dt="2021-05-04T22:59:38.517" v="3" actId="20577"/>
      <pc:docMkLst>
        <pc:docMk/>
      </pc:docMkLst>
      <pc:sldChg chg="modSp">
        <pc:chgData name="Christopher Nguyen" userId="S::christopher.nguyen05@student.csulb.edu::af5cff62-fe5c-45cb-9fb9-543a911874fa" providerId="AD" clId="Web-{F9BC3BD9-4FED-46FA-BE22-37D8CD945B89}" dt="2021-05-04T22:59:38.517" v="3" actId="20577"/>
        <pc:sldMkLst>
          <pc:docMk/>
          <pc:sldMk cId="2677376139" sldId="261"/>
        </pc:sldMkLst>
        <pc:spChg chg="mod">
          <ac:chgData name="Christopher Nguyen" userId="S::christopher.nguyen05@student.csulb.edu::af5cff62-fe5c-45cb-9fb9-543a911874fa" providerId="AD" clId="Web-{F9BC3BD9-4FED-46FA-BE22-37D8CD945B89}" dt="2021-05-04T22:59:38.517" v="3" actId="20577"/>
          <ac:spMkLst>
            <pc:docMk/>
            <pc:sldMk cId="2677376139" sldId="261"/>
            <ac:spMk id="3" creationId="{882D930A-1EFF-467D-A3A8-138163885564}"/>
          </ac:spMkLst>
        </pc:spChg>
      </pc:sldChg>
      <pc:sldChg chg="modSp">
        <pc:chgData name="Christopher Nguyen" userId="S::christopher.nguyen05@student.csulb.edu::af5cff62-fe5c-45cb-9fb9-543a911874fa" providerId="AD" clId="Web-{F9BC3BD9-4FED-46FA-BE22-37D8CD945B89}" dt="2021-05-04T22:58:17.952" v="0" actId="20577"/>
        <pc:sldMkLst>
          <pc:docMk/>
          <pc:sldMk cId="3023758758" sldId="262"/>
        </pc:sldMkLst>
        <pc:spChg chg="mod">
          <ac:chgData name="Christopher Nguyen" userId="S::christopher.nguyen05@student.csulb.edu::af5cff62-fe5c-45cb-9fb9-543a911874fa" providerId="AD" clId="Web-{F9BC3BD9-4FED-46FA-BE22-37D8CD945B89}" dt="2021-05-04T22:58:17.952" v="0" actId="20577"/>
          <ac:spMkLst>
            <pc:docMk/>
            <pc:sldMk cId="3023758758" sldId="262"/>
            <ac:spMk id="3" creationId="{B2F26E0B-BD60-4D8E-A6BD-3E6C3CFF5679}"/>
          </ac:spMkLst>
        </pc:spChg>
      </pc:sldChg>
    </pc:docChg>
  </pc:docChgLst>
  <pc:docChgLst>
    <pc:chgData name="Matthew Miller" userId="S::matthew.miller06@student.csulb.edu::c8e4abb8-8184-492d-8a0a-5d39c6543373" providerId="AD" clId="Web-{A16B8DF4-B010-49ED-8770-361F54067132}"/>
    <pc:docChg chg="modSld">
      <pc:chgData name="Matthew Miller" userId="S::matthew.miller06@student.csulb.edu::c8e4abb8-8184-492d-8a0a-5d39c6543373" providerId="AD" clId="Web-{A16B8DF4-B010-49ED-8770-361F54067132}" dt="2021-05-04T22:56:06.218" v="145" actId="20577"/>
      <pc:docMkLst>
        <pc:docMk/>
      </pc:docMkLst>
      <pc:sldChg chg="addSp modSp">
        <pc:chgData name="Matthew Miller" userId="S::matthew.miller06@student.csulb.edu::c8e4abb8-8184-492d-8a0a-5d39c6543373" providerId="AD" clId="Web-{A16B8DF4-B010-49ED-8770-361F54067132}" dt="2021-05-04T22:56:06.218" v="145" actId="20577"/>
        <pc:sldMkLst>
          <pc:docMk/>
          <pc:sldMk cId="3023758758" sldId="262"/>
        </pc:sldMkLst>
        <pc:spChg chg="mod">
          <ac:chgData name="Matthew Miller" userId="S::matthew.miller06@student.csulb.edu::c8e4abb8-8184-492d-8a0a-5d39c6543373" providerId="AD" clId="Web-{A16B8DF4-B010-49ED-8770-361F54067132}" dt="2021-05-04T22:56:06.218" v="145" actId="20577"/>
          <ac:spMkLst>
            <pc:docMk/>
            <pc:sldMk cId="3023758758" sldId="262"/>
            <ac:spMk id="3" creationId="{B2F26E0B-BD60-4D8E-A6BD-3E6C3CFF5679}"/>
          </ac:spMkLst>
        </pc:spChg>
        <pc:picChg chg="add mod">
          <ac:chgData name="Matthew Miller" userId="S::matthew.miller06@student.csulb.edu::c8e4abb8-8184-492d-8a0a-5d39c6543373" providerId="AD" clId="Web-{A16B8DF4-B010-49ED-8770-361F54067132}" dt="2021-05-04T22:54:48.042" v="112" actId="1076"/>
          <ac:picMkLst>
            <pc:docMk/>
            <pc:sldMk cId="3023758758" sldId="262"/>
            <ac:picMk id="5" creationId="{20D722AA-DD67-4F03-B0A8-E174265EDDAE}"/>
          </ac:picMkLst>
        </pc:picChg>
      </pc:sldChg>
    </pc:docChg>
  </pc:docChgLst>
  <pc:docChgLst>
    <pc:chgData name="Christopher Nguyen" userId="S::christopher.nguyen05@student.csulb.edu::af5cff62-fe5c-45cb-9fb9-543a911874fa" providerId="AD" clId="Web-{600BDC82-E037-4CF8-8D11-3745400AC0E1}"/>
    <pc:docChg chg="modSld">
      <pc:chgData name="Christopher Nguyen" userId="S::christopher.nguyen05@student.csulb.edu::af5cff62-fe5c-45cb-9fb9-543a911874fa" providerId="AD" clId="Web-{600BDC82-E037-4CF8-8D11-3745400AC0E1}" dt="2021-05-03T19:26:14.112" v="54" actId="14100"/>
      <pc:docMkLst>
        <pc:docMk/>
      </pc:docMkLst>
      <pc:sldChg chg="addSp delSp modSp">
        <pc:chgData name="Christopher Nguyen" userId="S::christopher.nguyen05@student.csulb.edu::af5cff62-fe5c-45cb-9fb9-543a911874fa" providerId="AD" clId="Web-{600BDC82-E037-4CF8-8D11-3745400AC0E1}" dt="2021-05-03T19:26:14.112" v="54" actId="14100"/>
        <pc:sldMkLst>
          <pc:docMk/>
          <pc:sldMk cId="1954469931" sldId="259"/>
        </pc:sldMkLst>
        <pc:spChg chg="add del">
          <ac:chgData name="Christopher Nguyen" userId="S::christopher.nguyen05@student.csulb.edu::af5cff62-fe5c-45cb-9fb9-543a911874fa" providerId="AD" clId="Web-{600BDC82-E037-4CF8-8D11-3745400AC0E1}" dt="2021-05-03T19:24:24.449" v="40"/>
          <ac:spMkLst>
            <pc:docMk/>
            <pc:sldMk cId="1954469931" sldId="259"/>
            <ac:spMk id="3" creationId="{A1C7C782-41A0-4E47-ACBE-86171E5FAA42}"/>
          </ac:spMkLst>
        </pc:spChg>
        <pc:picChg chg="add del mod ord">
          <ac:chgData name="Christopher Nguyen" userId="S::christopher.nguyen05@student.csulb.edu::af5cff62-fe5c-45cb-9fb9-543a911874fa" providerId="AD" clId="Web-{600BDC82-E037-4CF8-8D11-3745400AC0E1}" dt="2021-05-03T19:24:10.089" v="39"/>
          <ac:picMkLst>
            <pc:docMk/>
            <pc:sldMk cId="1954469931" sldId="259"/>
            <ac:picMk id="4" creationId="{DF4C7E6C-0BC3-434D-B8CA-9BCC9244BC7B}"/>
          </ac:picMkLst>
        </pc:picChg>
        <pc:picChg chg="add del mod">
          <ac:chgData name="Christopher Nguyen" userId="S::christopher.nguyen05@student.csulb.edu::af5cff62-fe5c-45cb-9fb9-543a911874fa" providerId="AD" clId="Web-{600BDC82-E037-4CF8-8D11-3745400AC0E1}" dt="2021-05-03T19:24:31.043" v="44"/>
          <ac:picMkLst>
            <pc:docMk/>
            <pc:sldMk cId="1954469931" sldId="259"/>
            <ac:picMk id="5" creationId="{A68ADEE0-F70B-470D-A1E3-BB62B2F3D511}"/>
          </ac:picMkLst>
        </pc:picChg>
        <pc:picChg chg="add del mod">
          <ac:chgData name="Christopher Nguyen" userId="S::christopher.nguyen05@student.csulb.edu::af5cff62-fe5c-45cb-9fb9-543a911874fa" providerId="AD" clId="Web-{600BDC82-E037-4CF8-8D11-3745400AC0E1}" dt="2021-05-03T19:25:00.686" v="48"/>
          <ac:picMkLst>
            <pc:docMk/>
            <pc:sldMk cId="1954469931" sldId="259"/>
            <ac:picMk id="6" creationId="{563A6970-EB96-4096-B0F6-5681F8A82EC5}"/>
          </ac:picMkLst>
        </pc:picChg>
        <pc:picChg chg="add mod">
          <ac:chgData name="Christopher Nguyen" userId="S::christopher.nguyen05@student.csulb.edu::af5cff62-fe5c-45cb-9fb9-543a911874fa" providerId="AD" clId="Web-{600BDC82-E037-4CF8-8D11-3745400AC0E1}" dt="2021-05-03T19:25:04.874" v="51" actId="14100"/>
          <ac:picMkLst>
            <pc:docMk/>
            <pc:sldMk cId="1954469931" sldId="259"/>
            <ac:picMk id="7" creationId="{EF28AC3C-703F-4077-8CE7-B8013A1C9477}"/>
          </ac:picMkLst>
        </pc:picChg>
        <pc:picChg chg="add mod">
          <ac:chgData name="Christopher Nguyen" userId="S::christopher.nguyen05@student.csulb.edu::af5cff62-fe5c-45cb-9fb9-543a911874fa" providerId="AD" clId="Web-{600BDC82-E037-4CF8-8D11-3745400AC0E1}" dt="2021-05-03T19:26:14.112" v="54" actId="14100"/>
          <ac:picMkLst>
            <pc:docMk/>
            <pc:sldMk cId="1954469931" sldId="259"/>
            <ac:picMk id="8" creationId="{407378FA-8319-42E6-9CC5-760864A6FDD5}"/>
          </ac:picMkLst>
        </pc:picChg>
      </pc:sldChg>
      <pc:sldChg chg="addSp delSp modSp mod setBg">
        <pc:chgData name="Christopher Nguyen" userId="S::christopher.nguyen05@student.csulb.edu::af5cff62-fe5c-45cb-9fb9-543a911874fa" providerId="AD" clId="Web-{600BDC82-E037-4CF8-8D11-3745400AC0E1}" dt="2021-05-03T19:19:31.948" v="37" actId="1076"/>
        <pc:sldMkLst>
          <pc:docMk/>
          <pc:sldMk cId="2107569751" sldId="260"/>
        </pc:sldMkLst>
        <pc:spChg chg="mod">
          <ac:chgData name="Christopher Nguyen" userId="S::christopher.nguyen05@student.csulb.edu::af5cff62-fe5c-45cb-9fb9-543a911874fa" providerId="AD" clId="Web-{600BDC82-E037-4CF8-8D11-3745400AC0E1}" dt="2021-05-03T19:19:02.899" v="31" actId="14100"/>
          <ac:spMkLst>
            <pc:docMk/>
            <pc:sldMk cId="2107569751" sldId="260"/>
            <ac:spMk id="2" creationId="{709DE71C-4C5A-45A0-9A98-FC040080CD2F}"/>
          </ac:spMkLst>
        </pc:spChg>
        <pc:spChg chg="del">
          <ac:chgData name="Christopher Nguyen" userId="S::christopher.nguyen05@student.csulb.edu::af5cff62-fe5c-45cb-9fb9-543a911874fa" providerId="AD" clId="Web-{600BDC82-E037-4CF8-8D11-3745400AC0E1}" dt="2021-05-03T19:12:11.532" v="0"/>
          <ac:spMkLst>
            <pc:docMk/>
            <pc:sldMk cId="2107569751" sldId="260"/>
            <ac:spMk id="3" creationId="{F3FD4D63-448B-4A46-ACB7-C0F3A4B702F9}"/>
          </ac:spMkLst>
        </pc:spChg>
        <pc:spChg chg="add del mod">
          <ac:chgData name="Christopher Nguyen" userId="S::christopher.nguyen05@student.csulb.edu::af5cff62-fe5c-45cb-9fb9-543a911874fa" providerId="AD" clId="Web-{600BDC82-E037-4CF8-8D11-3745400AC0E1}" dt="2021-05-03T19:18:21.553" v="21"/>
          <ac:spMkLst>
            <pc:docMk/>
            <pc:sldMk cId="2107569751" sldId="260"/>
            <ac:spMk id="8" creationId="{03694457-0A27-49FA-9DEF-2EA7A6BB4BFA}"/>
          </ac:spMkLst>
        </pc:spChg>
        <pc:spChg chg="add del mod">
          <ac:chgData name="Christopher Nguyen" userId="S::christopher.nguyen05@student.csulb.edu::af5cff62-fe5c-45cb-9fb9-543a911874fa" providerId="AD" clId="Web-{600BDC82-E037-4CF8-8D11-3745400AC0E1}" dt="2021-05-03T19:18:33.710" v="25"/>
          <ac:spMkLst>
            <pc:docMk/>
            <pc:sldMk cId="2107569751" sldId="260"/>
            <ac:spMk id="11" creationId="{CFEDAD30-C3C5-43ED-AB07-12D270EB1F48}"/>
          </ac:spMkLst>
        </pc:spChg>
        <pc:spChg chg="add del">
          <ac:chgData name="Christopher Nguyen" userId="S::christopher.nguyen05@student.csulb.edu::af5cff62-fe5c-45cb-9fb9-543a911874fa" providerId="AD" clId="Web-{600BDC82-E037-4CF8-8D11-3745400AC0E1}" dt="2021-05-03T19:18:53.899" v="29"/>
          <ac:spMkLst>
            <pc:docMk/>
            <pc:sldMk cId="2107569751" sldId="260"/>
            <ac:spMk id="19" creationId="{247AB924-1B87-43FC-B7C7-B112D5C51A0E}"/>
          </ac:spMkLst>
        </pc:spChg>
        <pc:picChg chg="add del mod ord modCrop">
          <ac:chgData name="Christopher Nguyen" userId="S::christopher.nguyen05@student.csulb.edu::af5cff62-fe5c-45cb-9fb9-543a911874fa" providerId="AD" clId="Web-{600BDC82-E037-4CF8-8D11-3745400AC0E1}" dt="2021-05-03T19:18:20.475" v="20"/>
          <ac:picMkLst>
            <pc:docMk/>
            <pc:sldMk cId="2107569751" sldId="260"/>
            <ac:picMk id="4" creationId="{A4DEC9D5-9220-4EE6-8C91-B1C94B09357D}"/>
          </ac:picMkLst>
        </pc:picChg>
        <pc:picChg chg="add mod ord">
          <ac:chgData name="Christopher Nguyen" userId="S::christopher.nguyen05@student.csulb.edu::af5cff62-fe5c-45cb-9fb9-543a911874fa" providerId="AD" clId="Web-{600BDC82-E037-4CF8-8D11-3745400AC0E1}" dt="2021-05-03T19:19:31.948" v="37" actId="1076"/>
          <ac:picMkLst>
            <pc:docMk/>
            <pc:sldMk cId="2107569751" sldId="260"/>
            <ac:picMk id="5" creationId="{3A8F95C9-1C46-4D7F-B223-D2861ED2845B}"/>
          </ac:picMkLst>
        </pc:picChg>
        <pc:picChg chg="add mod">
          <ac:chgData name="Christopher Nguyen" userId="S::christopher.nguyen05@student.csulb.edu::af5cff62-fe5c-45cb-9fb9-543a911874fa" providerId="AD" clId="Web-{600BDC82-E037-4CF8-8D11-3745400AC0E1}" dt="2021-05-03T19:19:30.760" v="36" actId="14100"/>
          <ac:picMkLst>
            <pc:docMk/>
            <pc:sldMk cId="2107569751" sldId="260"/>
            <ac:picMk id="6" creationId="{57EADE0B-1F46-4443-AAAF-9CCE2E3DFFAD}"/>
          </ac:picMkLst>
        </pc:picChg>
        <pc:picChg chg="add del mod ord">
          <ac:chgData name="Christopher Nguyen" userId="S::christopher.nguyen05@student.csulb.edu::af5cff62-fe5c-45cb-9fb9-543a911874fa" providerId="AD" clId="Web-{600BDC82-E037-4CF8-8D11-3745400AC0E1}" dt="2021-05-03T19:18:30.288" v="24"/>
          <ac:picMkLst>
            <pc:docMk/>
            <pc:sldMk cId="2107569751" sldId="260"/>
            <ac:picMk id="9" creationId="{5AC71F42-8418-417C-B77F-484C38925AC5}"/>
          </ac:picMkLst>
        </pc:picChg>
        <pc:picChg chg="add mod ord">
          <ac:chgData name="Christopher Nguyen" userId="S::christopher.nguyen05@student.csulb.edu::af5cff62-fe5c-45cb-9fb9-543a911874fa" providerId="AD" clId="Web-{600BDC82-E037-4CF8-8D11-3745400AC0E1}" dt="2021-05-03T19:19:15.259" v="33"/>
          <ac:picMkLst>
            <pc:docMk/>
            <pc:sldMk cId="2107569751" sldId="260"/>
            <ac:picMk id="12" creationId="{F8C77CD9-0BA3-4D76-A99E-BE69CD6BDD27}"/>
          </ac:picMkLst>
        </pc:picChg>
        <pc:cxnChg chg="add del">
          <ac:chgData name="Christopher Nguyen" userId="S::christopher.nguyen05@student.csulb.edu::af5cff62-fe5c-45cb-9fb9-543a911874fa" providerId="AD" clId="Web-{600BDC82-E037-4CF8-8D11-3745400AC0E1}" dt="2021-05-03T19:18:53.899" v="29"/>
          <ac:cxnSpMkLst>
            <pc:docMk/>
            <pc:sldMk cId="2107569751" sldId="260"/>
            <ac:cxnSpMk id="17" creationId="{99AE2756-0FC4-4155-83E7-58AAAB63E757}"/>
          </ac:cxnSpMkLst>
        </pc:cxnChg>
        <pc:cxnChg chg="add del">
          <ac:chgData name="Christopher Nguyen" userId="S::christopher.nguyen05@student.csulb.edu::af5cff62-fe5c-45cb-9fb9-543a911874fa" providerId="AD" clId="Web-{600BDC82-E037-4CF8-8D11-3745400AC0E1}" dt="2021-05-03T19:18:53.899" v="29"/>
          <ac:cxnSpMkLst>
            <pc:docMk/>
            <pc:sldMk cId="2107569751" sldId="260"/>
            <ac:cxnSpMk id="21" creationId="{818DC98F-4057-4645-B948-F604F39A9CFE}"/>
          </ac:cxnSpMkLst>
        </pc:cxnChg>
        <pc:cxnChg chg="add del">
          <ac:chgData name="Christopher Nguyen" userId="S::christopher.nguyen05@student.csulb.edu::af5cff62-fe5c-45cb-9fb9-543a911874fa" providerId="AD" clId="Web-{600BDC82-E037-4CF8-8D11-3745400AC0E1}" dt="2021-05-03T19:18:53.899" v="29"/>
          <ac:cxnSpMkLst>
            <pc:docMk/>
            <pc:sldMk cId="2107569751" sldId="260"/>
            <ac:cxnSpMk id="23" creationId="{DAD2B705-4A9B-408D-AA80-4F41045E09DE}"/>
          </ac:cxnSpMkLst>
        </pc:cxnChg>
      </pc:sldChg>
    </pc:docChg>
  </pc:docChgLst>
  <pc:docChgLst>
    <pc:chgData name="Francis Ilde Nicdao" userId="S::francisilde.nicdao@student.csulb.edu::d11646c7-f042-445a-91a6-73da11f0d9c6" providerId="AD" clId="Web-{A5753FA8-BFAC-4961-B298-1D80FD40BFB7}"/>
    <pc:docChg chg="modSld">
      <pc:chgData name="Francis Ilde Nicdao" userId="S::francisilde.nicdao@student.csulb.edu::d11646c7-f042-445a-91a6-73da11f0d9c6" providerId="AD" clId="Web-{A5753FA8-BFAC-4961-B298-1D80FD40BFB7}" dt="2021-05-04T18:02:23.003" v="52" actId="14100"/>
      <pc:docMkLst>
        <pc:docMk/>
      </pc:docMkLst>
      <pc:sldChg chg="addSp delSp modSp">
        <pc:chgData name="Francis Ilde Nicdao" userId="S::francisilde.nicdao@student.csulb.edu::d11646c7-f042-445a-91a6-73da11f0d9c6" providerId="AD" clId="Web-{A5753FA8-BFAC-4961-B298-1D80FD40BFB7}" dt="2021-05-04T17:49:59.313" v="30" actId="1076"/>
        <pc:sldMkLst>
          <pc:docMk/>
          <pc:sldMk cId="3901753274" sldId="264"/>
        </pc:sldMkLst>
        <pc:spChg chg="mod">
          <ac:chgData name="Francis Ilde Nicdao" userId="S::francisilde.nicdao@student.csulb.edu::d11646c7-f042-445a-91a6-73da11f0d9c6" providerId="AD" clId="Web-{A5753FA8-BFAC-4961-B298-1D80FD40BFB7}" dt="2021-05-04T17:49:14.828" v="12" actId="1076"/>
          <ac:spMkLst>
            <pc:docMk/>
            <pc:sldMk cId="3901753274" sldId="264"/>
            <ac:spMk id="5" creationId="{9B335233-2302-49F0-9882-C94264B210F9}"/>
          </ac:spMkLst>
        </pc:spChg>
        <pc:spChg chg="add del mod">
          <ac:chgData name="Francis Ilde Nicdao" userId="S::francisilde.nicdao@student.csulb.edu::d11646c7-f042-445a-91a6-73da11f0d9c6" providerId="AD" clId="Web-{A5753FA8-BFAC-4961-B298-1D80FD40BFB7}" dt="2021-05-04T17:49:34.156" v="20"/>
          <ac:spMkLst>
            <pc:docMk/>
            <pc:sldMk cId="3901753274" sldId="264"/>
            <ac:spMk id="6" creationId="{969EA15A-4BA1-4B09-9970-ED4ED568EC3F}"/>
          </ac:spMkLst>
        </pc:spChg>
        <pc:spChg chg="add mod">
          <ac:chgData name="Francis Ilde Nicdao" userId="S::francisilde.nicdao@student.csulb.edu::d11646c7-f042-445a-91a6-73da11f0d9c6" providerId="AD" clId="Web-{A5753FA8-BFAC-4961-B298-1D80FD40BFB7}" dt="2021-05-04T17:49:59.313" v="30" actId="1076"/>
          <ac:spMkLst>
            <pc:docMk/>
            <pc:sldMk cId="3901753274" sldId="264"/>
            <ac:spMk id="7" creationId="{B78A4E28-D70E-4E1E-8534-81EFC1C72E0D}"/>
          </ac:spMkLst>
        </pc:spChg>
        <pc:picChg chg="add mod">
          <ac:chgData name="Francis Ilde Nicdao" userId="S::francisilde.nicdao@student.csulb.edu::d11646c7-f042-445a-91a6-73da11f0d9c6" providerId="AD" clId="Web-{A5753FA8-BFAC-4961-B298-1D80FD40BFB7}" dt="2021-05-04T17:49:19.281" v="13" actId="1076"/>
          <ac:picMkLst>
            <pc:docMk/>
            <pc:sldMk cId="3901753274" sldId="264"/>
            <ac:picMk id="3" creationId="{2B13438D-15EB-4B38-9D89-811A4A637229}"/>
          </ac:picMkLst>
        </pc:picChg>
      </pc:sldChg>
      <pc:sldChg chg="addSp modSp">
        <pc:chgData name="Francis Ilde Nicdao" userId="S::francisilde.nicdao@student.csulb.edu::d11646c7-f042-445a-91a6-73da11f0d9c6" providerId="AD" clId="Web-{A5753FA8-BFAC-4961-B298-1D80FD40BFB7}" dt="2021-05-04T18:02:23.003" v="52" actId="14100"/>
        <pc:sldMkLst>
          <pc:docMk/>
          <pc:sldMk cId="2751892678" sldId="265"/>
        </pc:sldMkLst>
        <pc:spChg chg="mod">
          <ac:chgData name="Francis Ilde Nicdao" userId="S::francisilde.nicdao@student.csulb.edu::d11646c7-f042-445a-91a6-73da11f0d9c6" providerId="AD" clId="Web-{A5753FA8-BFAC-4961-B298-1D80FD40BFB7}" dt="2021-05-04T17:56:13.486" v="47" actId="1076"/>
          <ac:spMkLst>
            <pc:docMk/>
            <pc:sldMk cId="2751892678" sldId="265"/>
            <ac:spMk id="2" creationId="{899F3341-18F9-46A0-BEF7-742434258273}"/>
          </ac:spMkLst>
        </pc:spChg>
        <pc:picChg chg="mod">
          <ac:chgData name="Francis Ilde Nicdao" userId="S::francisilde.nicdao@student.csulb.edu::d11646c7-f042-445a-91a6-73da11f0d9c6" providerId="AD" clId="Web-{A5753FA8-BFAC-4961-B298-1D80FD40BFB7}" dt="2021-05-04T17:56:19.908" v="49" actId="14100"/>
          <ac:picMkLst>
            <pc:docMk/>
            <pc:sldMk cId="2751892678" sldId="265"/>
            <ac:picMk id="5" creationId="{AC8CE296-4A05-4A52-8479-3C1DEB2147D2}"/>
          </ac:picMkLst>
        </pc:picChg>
        <pc:picChg chg="add mod">
          <ac:chgData name="Francis Ilde Nicdao" userId="S::francisilde.nicdao@student.csulb.edu::d11646c7-f042-445a-91a6-73da11f0d9c6" providerId="AD" clId="Web-{A5753FA8-BFAC-4961-B298-1D80FD40BFB7}" dt="2021-05-04T18:02:23.003" v="52" actId="14100"/>
          <ac:picMkLst>
            <pc:docMk/>
            <pc:sldMk cId="2751892678" sldId="265"/>
            <ac:picMk id="6" creationId="{8E0E21F4-E453-466A-B387-3286F360D0C0}"/>
          </ac:picMkLst>
        </pc:picChg>
      </pc:sldChg>
    </pc:docChg>
  </pc:docChgLst>
  <pc:docChgLst>
    <pc:chgData name="Austin McGee" userId="S::austin.mcgee@student.csulb.edu::744ad5c0-3dff-4bcc-88c1-b95b8e5ca7a0" providerId="AD" clId="Web-{38C9DF50-CFF8-4823-B416-5A1BDC6CE31F}"/>
    <pc:docChg chg="modSld">
      <pc:chgData name="Austin McGee" userId="S::austin.mcgee@student.csulb.edu::744ad5c0-3dff-4bcc-88c1-b95b8e5ca7a0" providerId="AD" clId="Web-{38C9DF50-CFF8-4823-B416-5A1BDC6CE31F}" dt="2021-04-29T23:15:21.142" v="83" actId="20577"/>
      <pc:docMkLst>
        <pc:docMk/>
      </pc:docMkLst>
      <pc:sldChg chg="modSp">
        <pc:chgData name="Austin McGee" userId="S::austin.mcgee@student.csulb.edu::744ad5c0-3dff-4bcc-88c1-b95b8e5ca7a0" providerId="AD" clId="Web-{38C9DF50-CFF8-4823-B416-5A1BDC6CE31F}" dt="2021-04-29T23:03:04.830" v="5" actId="20577"/>
        <pc:sldMkLst>
          <pc:docMk/>
          <pc:sldMk cId="109857222" sldId="256"/>
        </pc:sldMkLst>
        <pc:spChg chg="mod">
          <ac:chgData name="Austin McGee" userId="S::austin.mcgee@student.csulb.edu::744ad5c0-3dff-4bcc-88c1-b95b8e5ca7a0" providerId="AD" clId="Web-{38C9DF50-CFF8-4823-B416-5A1BDC6CE31F}" dt="2021-04-29T23:03:04.830" v="5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mod setBg">
        <pc:chgData name="Austin McGee" userId="S::austin.mcgee@student.csulb.edu::744ad5c0-3dff-4bcc-88c1-b95b8e5ca7a0" providerId="AD" clId="Web-{38C9DF50-CFF8-4823-B416-5A1BDC6CE31F}" dt="2021-04-29T23:15:21.142" v="83" actId="20577"/>
        <pc:sldMkLst>
          <pc:docMk/>
          <pc:sldMk cId="1380780570" sldId="257"/>
        </pc:sldMkLst>
        <pc:spChg chg="mod">
          <ac:chgData name="Austin McGee" userId="S::austin.mcgee@student.csulb.edu::744ad5c0-3dff-4bcc-88c1-b95b8e5ca7a0" providerId="AD" clId="Web-{38C9DF50-CFF8-4823-B416-5A1BDC6CE31F}" dt="2021-04-29T23:06:57.991" v="19"/>
          <ac:spMkLst>
            <pc:docMk/>
            <pc:sldMk cId="1380780570" sldId="257"/>
            <ac:spMk id="2" creationId="{AEBAA916-A59C-433C-992C-8267E837E77C}"/>
          </ac:spMkLst>
        </pc:spChg>
        <pc:spChg chg="del">
          <ac:chgData name="Austin McGee" userId="S::austin.mcgee@student.csulb.edu::744ad5c0-3dff-4bcc-88c1-b95b8e5ca7a0" providerId="AD" clId="Web-{38C9DF50-CFF8-4823-B416-5A1BDC6CE31F}" dt="2021-04-29T23:05:03.020" v="6"/>
          <ac:spMkLst>
            <pc:docMk/>
            <pc:sldMk cId="1380780570" sldId="257"/>
            <ac:spMk id="3" creationId="{DDC83133-A3FF-4EA0-B897-86274AD64D32}"/>
          </ac:spMkLst>
        </pc:spChg>
        <pc:spChg chg="add del">
          <ac:chgData name="Austin McGee" userId="S::austin.mcgee@student.csulb.edu::744ad5c0-3dff-4bcc-88c1-b95b8e5ca7a0" providerId="AD" clId="Web-{38C9DF50-CFF8-4823-B416-5A1BDC6CE31F}" dt="2021-04-29T23:06:14.662" v="14"/>
          <ac:spMkLst>
            <pc:docMk/>
            <pc:sldMk cId="1380780570" sldId="257"/>
            <ac:spMk id="7" creationId="{1AF9055A-9FD0-45AC-B6E5-2029CC5D0980}"/>
          </ac:spMkLst>
        </pc:spChg>
        <pc:spChg chg="add del">
          <ac:chgData name="Austin McGee" userId="S::austin.mcgee@student.csulb.edu::744ad5c0-3dff-4bcc-88c1-b95b8e5ca7a0" providerId="AD" clId="Web-{38C9DF50-CFF8-4823-B416-5A1BDC6CE31F}" dt="2021-04-29T23:06:14.662" v="14"/>
          <ac:spMkLst>
            <pc:docMk/>
            <pc:sldMk cId="1380780570" sldId="257"/>
            <ac:spMk id="8" creationId="{740D8E28-91B5-42B0-9D6C-B777D8AD90C2}"/>
          </ac:spMkLst>
        </pc:spChg>
        <pc:spChg chg="add del">
          <ac:chgData name="Austin McGee" userId="S::austin.mcgee@student.csulb.edu::744ad5c0-3dff-4bcc-88c1-b95b8e5ca7a0" providerId="AD" clId="Web-{38C9DF50-CFF8-4823-B416-5A1BDC6CE31F}" dt="2021-04-29T23:06:08.146" v="12"/>
          <ac:spMkLst>
            <pc:docMk/>
            <pc:sldMk cId="1380780570" sldId="257"/>
            <ac:spMk id="9" creationId="{3F14C412-E4DE-4033-90DB-9E0A0A0A3BCF}"/>
          </ac:spMkLst>
        </pc:spChg>
        <pc:spChg chg="add del">
          <ac:chgData name="Austin McGee" userId="S::austin.mcgee@student.csulb.edu::744ad5c0-3dff-4bcc-88c1-b95b8e5ca7a0" providerId="AD" clId="Web-{38C9DF50-CFF8-4823-B416-5A1BDC6CE31F}" dt="2021-04-29T23:06:14.662" v="14"/>
          <ac:spMkLst>
            <pc:docMk/>
            <pc:sldMk cId="1380780570" sldId="257"/>
            <ac:spMk id="10" creationId="{DC85BF5E-2BD6-4E5B-8EA3-420B45BB03FA}"/>
          </ac:spMkLst>
        </pc:spChg>
        <pc:spChg chg="add del">
          <ac:chgData name="Austin McGee" userId="S::austin.mcgee@student.csulb.edu::744ad5c0-3dff-4bcc-88c1-b95b8e5ca7a0" providerId="AD" clId="Web-{38C9DF50-CFF8-4823-B416-5A1BDC6CE31F}" dt="2021-04-29T23:06:14.662" v="14"/>
          <ac:spMkLst>
            <pc:docMk/>
            <pc:sldMk cId="1380780570" sldId="257"/>
            <ac:spMk id="11" creationId="{08DE1F04-FE19-4C29-8442-778B33EDFC00}"/>
          </ac:spMkLst>
        </pc:spChg>
        <pc:spChg chg="add del">
          <ac:chgData name="Austin McGee" userId="S::austin.mcgee@student.csulb.edu::744ad5c0-3dff-4bcc-88c1-b95b8e5ca7a0" providerId="AD" clId="Web-{38C9DF50-CFF8-4823-B416-5A1BDC6CE31F}" dt="2021-04-29T23:06:08.146" v="12"/>
          <ac:spMkLst>
            <pc:docMk/>
            <pc:sldMk cId="1380780570" sldId="257"/>
            <ac:spMk id="12" creationId="{C232B152-3720-4D3B-97ED-45CE5483F16F}"/>
          </ac:spMkLst>
        </pc:spChg>
        <pc:spChg chg="add del">
          <ac:chgData name="Austin McGee" userId="S::austin.mcgee@student.csulb.edu::744ad5c0-3dff-4bcc-88c1-b95b8e5ca7a0" providerId="AD" clId="Web-{38C9DF50-CFF8-4823-B416-5A1BDC6CE31F}" dt="2021-04-29T23:06:23.100" v="16"/>
          <ac:spMkLst>
            <pc:docMk/>
            <pc:sldMk cId="1380780570" sldId="257"/>
            <ac:spMk id="13" creationId="{D462EE7E-14DF-497D-AE08-F6623DB88E99}"/>
          </ac:spMkLst>
        </pc:spChg>
        <pc:spChg chg="add del">
          <ac:chgData name="Austin McGee" userId="S::austin.mcgee@student.csulb.edu::744ad5c0-3dff-4bcc-88c1-b95b8e5ca7a0" providerId="AD" clId="Web-{38C9DF50-CFF8-4823-B416-5A1BDC6CE31F}" dt="2021-04-29T23:06:08.146" v="12"/>
          <ac:spMkLst>
            <pc:docMk/>
            <pc:sldMk cId="1380780570" sldId="257"/>
            <ac:spMk id="14" creationId="{11BAB570-FF10-4E96-8A3F-FA9804702B89}"/>
          </ac:spMkLst>
        </pc:spChg>
        <pc:spChg chg="add del">
          <ac:chgData name="Austin McGee" userId="S::austin.mcgee@student.csulb.edu::744ad5c0-3dff-4bcc-88c1-b95b8e5ca7a0" providerId="AD" clId="Web-{38C9DF50-CFF8-4823-B416-5A1BDC6CE31F}" dt="2021-04-29T23:06:23.100" v="16"/>
          <ac:spMkLst>
            <pc:docMk/>
            <pc:sldMk cId="1380780570" sldId="257"/>
            <ac:spMk id="15" creationId="{E91A02E6-21B6-4047-829E-3C04D6955492}"/>
          </ac:spMkLst>
        </pc:spChg>
        <pc:spChg chg="add del">
          <ac:chgData name="Austin McGee" userId="S::austin.mcgee@student.csulb.edu::744ad5c0-3dff-4bcc-88c1-b95b8e5ca7a0" providerId="AD" clId="Web-{38C9DF50-CFF8-4823-B416-5A1BDC6CE31F}" dt="2021-04-29T23:06:08.146" v="12"/>
          <ac:spMkLst>
            <pc:docMk/>
            <pc:sldMk cId="1380780570" sldId="257"/>
            <ac:spMk id="16" creationId="{4B9FAFB2-BEB5-4848-8018-BCAD99E2E1AA}"/>
          </ac:spMkLst>
        </pc:spChg>
        <pc:spChg chg="add del">
          <ac:chgData name="Austin McGee" userId="S::austin.mcgee@student.csulb.edu::744ad5c0-3dff-4bcc-88c1-b95b8e5ca7a0" providerId="AD" clId="Web-{38C9DF50-CFF8-4823-B416-5A1BDC6CE31F}" dt="2021-04-29T23:06:23.100" v="16"/>
          <ac:spMkLst>
            <pc:docMk/>
            <pc:sldMk cId="1380780570" sldId="257"/>
            <ac:spMk id="17" creationId="{75A3FF42-E4C9-42BE-8C3E-5F46248E3BD6}"/>
          </ac:spMkLst>
        </pc:spChg>
        <pc:spChg chg="add del">
          <ac:chgData name="Austin McGee" userId="S::austin.mcgee@student.csulb.edu::744ad5c0-3dff-4bcc-88c1-b95b8e5ca7a0" providerId="AD" clId="Web-{38C9DF50-CFF8-4823-B416-5A1BDC6CE31F}" dt="2021-04-29T23:06:57.975" v="18"/>
          <ac:spMkLst>
            <pc:docMk/>
            <pc:sldMk cId="1380780570" sldId="257"/>
            <ac:spMk id="18" creationId="{61293230-B0F6-45B1-96D1-13D18E242995}"/>
          </ac:spMkLst>
        </pc:spChg>
        <pc:spChg chg="add del">
          <ac:chgData name="Austin McGee" userId="S::austin.mcgee@student.csulb.edu::744ad5c0-3dff-4bcc-88c1-b95b8e5ca7a0" providerId="AD" clId="Web-{38C9DF50-CFF8-4823-B416-5A1BDC6CE31F}" dt="2021-04-29T23:06:57.975" v="18"/>
          <ac:spMkLst>
            <pc:docMk/>
            <pc:sldMk cId="1380780570" sldId="257"/>
            <ac:spMk id="19" creationId="{0A1E0707-4985-454B-ACE0-4855BB55875E}"/>
          </ac:spMkLst>
        </pc:spChg>
        <pc:spChg chg="add del">
          <ac:chgData name="Austin McGee" userId="S::austin.mcgee@student.csulb.edu::744ad5c0-3dff-4bcc-88c1-b95b8e5ca7a0" providerId="AD" clId="Web-{38C9DF50-CFF8-4823-B416-5A1BDC6CE31F}" dt="2021-04-29T23:06:57.975" v="18"/>
          <ac:spMkLst>
            <pc:docMk/>
            <pc:sldMk cId="1380780570" sldId="257"/>
            <ac:spMk id="20" creationId="{A45D03EA-2BA4-4707-A40F-1241B59F0087}"/>
          </ac:spMkLst>
        </pc:spChg>
        <pc:spChg chg="add">
          <ac:chgData name="Austin McGee" userId="S::austin.mcgee@student.csulb.edu::744ad5c0-3dff-4bcc-88c1-b95b8e5ca7a0" providerId="AD" clId="Web-{38C9DF50-CFF8-4823-B416-5A1BDC6CE31F}" dt="2021-04-29T23:06:57.991" v="19"/>
          <ac:spMkLst>
            <pc:docMk/>
            <pc:sldMk cId="1380780570" sldId="257"/>
            <ac:spMk id="21" creationId="{20366137-3DBB-4912-98D5-6727020207DE}"/>
          </ac:spMkLst>
        </pc:spChg>
        <pc:spChg chg="add">
          <ac:chgData name="Austin McGee" userId="S::austin.mcgee@student.csulb.edu::744ad5c0-3dff-4bcc-88c1-b95b8e5ca7a0" providerId="AD" clId="Web-{38C9DF50-CFF8-4823-B416-5A1BDC6CE31F}" dt="2021-04-29T23:06:57.991" v="19"/>
          <ac:spMkLst>
            <pc:docMk/>
            <pc:sldMk cId="1380780570" sldId="257"/>
            <ac:spMk id="22" creationId="{5D28D1CE-5BF4-45B7-8D6D-B31A3198079C}"/>
          </ac:spMkLst>
        </pc:spChg>
        <pc:spChg chg="add mod">
          <ac:chgData name="Austin McGee" userId="S::austin.mcgee@student.csulb.edu::744ad5c0-3dff-4bcc-88c1-b95b8e5ca7a0" providerId="AD" clId="Web-{38C9DF50-CFF8-4823-B416-5A1BDC6CE31F}" dt="2021-04-29T23:15:21.142" v="83" actId="20577"/>
          <ac:spMkLst>
            <pc:docMk/>
            <pc:sldMk cId="1380780570" sldId="257"/>
            <ac:spMk id="23" creationId="{4A6E451B-0DF2-4019-BD64-DF0E78FD9621}"/>
          </ac:spMkLst>
        </pc:spChg>
        <pc:picChg chg="add mod ord">
          <ac:chgData name="Austin McGee" userId="S::austin.mcgee@student.csulb.edu::744ad5c0-3dff-4bcc-88c1-b95b8e5ca7a0" providerId="AD" clId="Web-{38C9DF50-CFF8-4823-B416-5A1BDC6CE31F}" dt="2021-04-29T23:06:57.991" v="19"/>
          <ac:picMkLst>
            <pc:docMk/>
            <pc:sldMk cId="1380780570" sldId="257"/>
            <ac:picMk id="4" creationId="{D0EC9C2B-4CA7-4E78-98F1-27643C97E4F1}"/>
          </ac:picMkLst>
        </pc:picChg>
        <pc:picChg chg="add mod">
          <ac:chgData name="Austin McGee" userId="S::austin.mcgee@student.csulb.edu::744ad5c0-3dff-4bcc-88c1-b95b8e5ca7a0" providerId="AD" clId="Web-{38C9DF50-CFF8-4823-B416-5A1BDC6CE31F}" dt="2021-04-29T23:06:57.991" v="19"/>
          <ac:picMkLst>
            <pc:docMk/>
            <pc:sldMk cId="1380780570" sldId="257"/>
            <ac:picMk id="5" creationId="{D647C57E-2B99-4CED-A1A4-D768895AC784}"/>
          </ac:picMkLst>
        </pc:picChg>
      </pc:sldChg>
    </pc:docChg>
  </pc:docChgLst>
  <pc:docChgLst>
    <pc:chgData name="Christopher Nguyen" userId="S::christopher.nguyen05@student.csulb.edu::af5cff62-fe5c-45cb-9fb9-543a911874fa" providerId="AD" clId="Web-{21FACEB0-66D8-4DB1-A067-E8F8FE2531F6}"/>
    <pc:docChg chg="delSld modSld">
      <pc:chgData name="Christopher Nguyen" userId="S::christopher.nguyen05@student.csulb.edu::af5cff62-fe5c-45cb-9fb9-543a911874fa" providerId="AD" clId="Web-{21FACEB0-66D8-4DB1-A067-E8F8FE2531F6}" dt="2021-05-05T23:17:41.313" v="44"/>
      <pc:docMkLst>
        <pc:docMk/>
      </pc:docMkLst>
      <pc:sldChg chg="modSp">
        <pc:chgData name="Christopher Nguyen" userId="S::christopher.nguyen05@student.csulb.edu::af5cff62-fe5c-45cb-9fb9-543a911874fa" providerId="AD" clId="Web-{21FACEB0-66D8-4DB1-A067-E8F8FE2531F6}" dt="2021-05-05T23:17:26.063" v="43" actId="20577"/>
        <pc:sldMkLst>
          <pc:docMk/>
          <pc:sldMk cId="109857222" sldId="256"/>
        </pc:sldMkLst>
        <pc:spChg chg="mod">
          <ac:chgData name="Christopher Nguyen" userId="S::christopher.nguyen05@student.csulb.edu::af5cff62-fe5c-45cb-9fb9-543a911874fa" providerId="AD" clId="Web-{21FACEB0-66D8-4DB1-A067-E8F8FE2531F6}" dt="2021-05-05T23:17:26.063" v="4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del">
        <pc:chgData name="Christopher Nguyen" userId="S::christopher.nguyen05@student.csulb.edu::af5cff62-fe5c-45cb-9fb9-543a911874fa" providerId="AD" clId="Web-{21FACEB0-66D8-4DB1-A067-E8F8FE2531F6}" dt="2021-05-05T23:17:41.313" v="44"/>
        <pc:sldMkLst>
          <pc:docMk/>
          <pc:sldMk cId="2644871815" sldId="263"/>
        </pc:sldMkLst>
      </pc:sldChg>
    </pc:docChg>
  </pc:docChgLst>
  <pc:docChgLst>
    <pc:chgData name="Austin McGee" userId="S::austin.mcgee@student.csulb.edu::744ad5c0-3dff-4bcc-88c1-b95b8e5ca7a0" providerId="AD" clId="Web-{FEFF86C8-D916-4E9F-8077-C53F345FB285}"/>
    <pc:docChg chg="modSld">
      <pc:chgData name="Austin McGee" userId="S::austin.mcgee@student.csulb.edu::744ad5c0-3dff-4bcc-88c1-b95b8e5ca7a0" providerId="AD" clId="Web-{FEFF86C8-D916-4E9F-8077-C53F345FB285}" dt="2021-04-29T23:51:34.539" v="8" actId="20577"/>
      <pc:docMkLst>
        <pc:docMk/>
      </pc:docMkLst>
      <pc:sldChg chg="modSp">
        <pc:chgData name="Austin McGee" userId="S::austin.mcgee@student.csulb.edu::744ad5c0-3dff-4bcc-88c1-b95b8e5ca7a0" providerId="AD" clId="Web-{FEFF86C8-D916-4E9F-8077-C53F345FB285}" dt="2021-04-29T23:51:34.539" v="8" actId="20577"/>
        <pc:sldMkLst>
          <pc:docMk/>
          <pc:sldMk cId="109857222" sldId="256"/>
        </pc:sldMkLst>
        <pc:spChg chg="mod">
          <ac:chgData name="Austin McGee" userId="S::austin.mcgee@student.csulb.edu::744ad5c0-3dff-4bcc-88c1-b95b8e5ca7a0" providerId="AD" clId="Web-{FEFF86C8-D916-4E9F-8077-C53F345FB285}" dt="2021-04-29T23:51:34.539" v="8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Austin McGee" userId="S::austin.mcgee@student.csulb.edu::744ad5c0-3dff-4bcc-88c1-b95b8e5ca7a0" providerId="AD" clId="Web-{FE44476E-468E-4E96-8F44-25E26C9D1EB2}"/>
    <pc:docChg chg="delSld">
      <pc:chgData name="Austin McGee" userId="S::austin.mcgee@student.csulb.edu::744ad5c0-3dff-4bcc-88c1-b95b8e5ca7a0" providerId="AD" clId="Web-{FE44476E-468E-4E96-8F44-25E26C9D1EB2}" dt="2021-05-03T22:23:50.666" v="1"/>
      <pc:docMkLst>
        <pc:docMk/>
      </pc:docMkLst>
      <pc:sldChg chg="del">
        <pc:chgData name="Austin McGee" userId="S::austin.mcgee@student.csulb.edu::744ad5c0-3dff-4bcc-88c1-b95b8e5ca7a0" providerId="AD" clId="Web-{FE44476E-468E-4E96-8F44-25E26C9D1EB2}" dt="2021-05-03T22:23:44.338" v="0"/>
        <pc:sldMkLst>
          <pc:docMk/>
          <pc:sldMk cId="3346848064" sldId="258"/>
        </pc:sldMkLst>
      </pc:sldChg>
      <pc:sldChg chg="del">
        <pc:chgData name="Austin McGee" userId="S::austin.mcgee@student.csulb.edu::744ad5c0-3dff-4bcc-88c1-b95b8e5ca7a0" providerId="AD" clId="Web-{FE44476E-468E-4E96-8F44-25E26C9D1EB2}" dt="2021-05-03T22:23:50.666" v="1"/>
        <pc:sldMkLst>
          <pc:docMk/>
          <pc:sldMk cId="1954469931" sldId="259"/>
        </pc:sldMkLst>
      </pc:sldChg>
    </pc:docChg>
  </pc:docChgLst>
  <pc:docChgLst>
    <pc:chgData name="Austin McGee" userId="S::austin.mcgee@student.csulb.edu::744ad5c0-3dff-4bcc-88c1-b95b8e5ca7a0" providerId="AD" clId="Web-{92B500CF-01AE-4628-89BB-A2E425CC95DB}"/>
    <pc:docChg chg="addSld modSld">
      <pc:chgData name="Austin McGee" userId="S::austin.mcgee@student.csulb.edu::744ad5c0-3dff-4bcc-88c1-b95b8e5ca7a0" providerId="AD" clId="Web-{92B500CF-01AE-4628-89BB-A2E425CC95DB}" dt="2021-04-09T00:00:23.514" v="88" actId="20577"/>
      <pc:docMkLst>
        <pc:docMk/>
      </pc:docMkLst>
      <pc:sldChg chg="modSp">
        <pc:chgData name="Austin McGee" userId="S::austin.mcgee@student.csulb.edu::744ad5c0-3dff-4bcc-88c1-b95b8e5ca7a0" providerId="AD" clId="Web-{92B500CF-01AE-4628-89BB-A2E425CC95DB}" dt="2021-04-08T23:57:35.286" v="28" actId="20577"/>
        <pc:sldMkLst>
          <pc:docMk/>
          <pc:sldMk cId="109857222" sldId="256"/>
        </pc:sldMkLst>
        <pc:spChg chg="mod">
          <ac:chgData name="Austin McGee" userId="S::austin.mcgee@student.csulb.edu::744ad5c0-3dff-4bcc-88c1-b95b8e5ca7a0" providerId="AD" clId="Web-{92B500CF-01AE-4628-89BB-A2E425CC95DB}" dt="2021-04-08T23:57:35.286" v="28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Austin McGee" userId="S::austin.mcgee@student.csulb.edu::744ad5c0-3dff-4bcc-88c1-b95b8e5ca7a0" providerId="AD" clId="Web-{92B500CF-01AE-4628-89BB-A2E425CC95DB}" dt="2021-04-08T23:58:15.132" v="31" actId="20577"/>
        <pc:sldMkLst>
          <pc:docMk/>
          <pc:sldMk cId="1380780570" sldId="257"/>
        </pc:sldMkLst>
        <pc:spChg chg="mod">
          <ac:chgData name="Austin McGee" userId="S::austin.mcgee@student.csulb.edu::744ad5c0-3dff-4bcc-88c1-b95b8e5ca7a0" providerId="AD" clId="Web-{92B500CF-01AE-4628-89BB-A2E425CC95DB}" dt="2021-04-08T23:58:15.132" v="31" actId="20577"/>
          <ac:spMkLst>
            <pc:docMk/>
            <pc:sldMk cId="1380780570" sldId="257"/>
            <ac:spMk id="2" creationId="{AEBAA916-A59C-433C-992C-8267E837E77C}"/>
          </ac:spMkLst>
        </pc:spChg>
      </pc:sldChg>
      <pc:sldChg chg="modSp new">
        <pc:chgData name="Austin McGee" userId="S::austin.mcgee@student.csulb.edu::744ad5c0-3dff-4bcc-88c1-b95b8e5ca7a0" providerId="AD" clId="Web-{92B500CF-01AE-4628-89BB-A2E425CC95DB}" dt="2021-04-08T23:58:42.744" v="43" actId="20577"/>
        <pc:sldMkLst>
          <pc:docMk/>
          <pc:sldMk cId="3346848064" sldId="258"/>
        </pc:sldMkLst>
        <pc:spChg chg="mod">
          <ac:chgData name="Austin McGee" userId="S::austin.mcgee@student.csulb.edu::744ad5c0-3dff-4bcc-88c1-b95b8e5ca7a0" providerId="AD" clId="Web-{92B500CF-01AE-4628-89BB-A2E425CC95DB}" dt="2021-04-08T23:58:42.744" v="43" actId="20577"/>
          <ac:spMkLst>
            <pc:docMk/>
            <pc:sldMk cId="3346848064" sldId="258"/>
            <ac:spMk id="2" creationId="{DA9679CB-C557-4024-9F4D-2A38E9D2009C}"/>
          </ac:spMkLst>
        </pc:spChg>
      </pc:sldChg>
      <pc:sldChg chg="modSp new">
        <pc:chgData name="Austin McGee" userId="S::austin.mcgee@student.csulb.edu::744ad5c0-3dff-4bcc-88c1-b95b8e5ca7a0" providerId="AD" clId="Web-{92B500CF-01AE-4628-89BB-A2E425CC95DB}" dt="2021-04-08T23:59:00.150" v="52" actId="20577"/>
        <pc:sldMkLst>
          <pc:docMk/>
          <pc:sldMk cId="1954469931" sldId="259"/>
        </pc:sldMkLst>
        <pc:spChg chg="mod">
          <ac:chgData name="Austin McGee" userId="S::austin.mcgee@student.csulb.edu::744ad5c0-3dff-4bcc-88c1-b95b8e5ca7a0" providerId="AD" clId="Web-{92B500CF-01AE-4628-89BB-A2E425CC95DB}" dt="2021-04-08T23:59:00.150" v="52" actId="20577"/>
          <ac:spMkLst>
            <pc:docMk/>
            <pc:sldMk cId="1954469931" sldId="259"/>
            <ac:spMk id="2" creationId="{0CC388C8-477F-476E-95D6-BBAEF3DE052F}"/>
          </ac:spMkLst>
        </pc:spChg>
      </pc:sldChg>
      <pc:sldChg chg="modSp new">
        <pc:chgData name="Austin McGee" userId="S::austin.mcgee@student.csulb.edu::744ad5c0-3dff-4bcc-88c1-b95b8e5ca7a0" providerId="AD" clId="Web-{92B500CF-01AE-4628-89BB-A2E425CC95DB}" dt="2021-04-08T23:59:17.057" v="64" actId="20577"/>
        <pc:sldMkLst>
          <pc:docMk/>
          <pc:sldMk cId="2107569751" sldId="260"/>
        </pc:sldMkLst>
        <pc:spChg chg="mod">
          <ac:chgData name="Austin McGee" userId="S::austin.mcgee@student.csulb.edu::744ad5c0-3dff-4bcc-88c1-b95b8e5ca7a0" providerId="AD" clId="Web-{92B500CF-01AE-4628-89BB-A2E425CC95DB}" dt="2021-04-08T23:59:17.057" v="64" actId="20577"/>
          <ac:spMkLst>
            <pc:docMk/>
            <pc:sldMk cId="2107569751" sldId="260"/>
            <ac:spMk id="2" creationId="{709DE71C-4C5A-45A0-9A98-FC040080CD2F}"/>
          </ac:spMkLst>
        </pc:spChg>
      </pc:sldChg>
      <pc:sldChg chg="modSp new">
        <pc:chgData name="Austin McGee" userId="S::austin.mcgee@student.csulb.edu::744ad5c0-3dff-4bcc-88c1-b95b8e5ca7a0" providerId="AD" clId="Web-{92B500CF-01AE-4628-89BB-A2E425CC95DB}" dt="2021-04-08T23:59:36.480" v="75" actId="20577"/>
        <pc:sldMkLst>
          <pc:docMk/>
          <pc:sldMk cId="2677376139" sldId="261"/>
        </pc:sldMkLst>
        <pc:spChg chg="mod">
          <ac:chgData name="Austin McGee" userId="S::austin.mcgee@student.csulb.edu::744ad5c0-3dff-4bcc-88c1-b95b8e5ca7a0" providerId="AD" clId="Web-{92B500CF-01AE-4628-89BB-A2E425CC95DB}" dt="2021-04-08T23:59:36.480" v="75" actId="20577"/>
          <ac:spMkLst>
            <pc:docMk/>
            <pc:sldMk cId="2677376139" sldId="261"/>
            <ac:spMk id="2" creationId="{B6531012-385D-4F87-A294-718746CF01A0}"/>
          </ac:spMkLst>
        </pc:spChg>
      </pc:sldChg>
      <pc:sldChg chg="modSp new">
        <pc:chgData name="Austin McGee" userId="S::austin.mcgee@student.csulb.edu::744ad5c0-3dff-4bcc-88c1-b95b8e5ca7a0" providerId="AD" clId="Web-{92B500CF-01AE-4628-89BB-A2E425CC95DB}" dt="2021-04-08T23:59:58.825" v="84" actId="20577"/>
        <pc:sldMkLst>
          <pc:docMk/>
          <pc:sldMk cId="3023758758" sldId="262"/>
        </pc:sldMkLst>
        <pc:spChg chg="mod">
          <ac:chgData name="Austin McGee" userId="S::austin.mcgee@student.csulb.edu::744ad5c0-3dff-4bcc-88c1-b95b8e5ca7a0" providerId="AD" clId="Web-{92B500CF-01AE-4628-89BB-A2E425CC95DB}" dt="2021-04-08T23:59:58.825" v="84" actId="20577"/>
          <ac:spMkLst>
            <pc:docMk/>
            <pc:sldMk cId="3023758758" sldId="262"/>
            <ac:spMk id="2" creationId="{D50C20AD-96C9-48C2-B447-E6FC4D190125}"/>
          </ac:spMkLst>
        </pc:spChg>
      </pc:sldChg>
      <pc:sldChg chg="modSp new">
        <pc:chgData name="Austin McGee" userId="S::austin.mcgee@student.csulb.edu::744ad5c0-3dff-4bcc-88c1-b95b8e5ca7a0" providerId="AD" clId="Web-{92B500CF-01AE-4628-89BB-A2E425CC95DB}" dt="2021-04-09T00:00:23.514" v="88" actId="20577"/>
        <pc:sldMkLst>
          <pc:docMk/>
          <pc:sldMk cId="2644871815" sldId="263"/>
        </pc:sldMkLst>
        <pc:spChg chg="mod">
          <ac:chgData name="Austin McGee" userId="S::austin.mcgee@student.csulb.edu::744ad5c0-3dff-4bcc-88c1-b95b8e5ca7a0" providerId="AD" clId="Web-{92B500CF-01AE-4628-89BB-A2E425CC95DB}" dt="2021-04-09T00:00:23.514" v="88" actId="20577"/>
          <ac:spMkLst>
            <pc:docMk/>
            <pc:sldMk cId="2644871815" sldId="263"/>
            <ac:spMk id="2" creationId="{5054301E-0837-4C6F-A7C7-B9E8E7E2EFF1}"/>
          </ac:spMkLst>
        </pc:spChg>
      </pc:sldChg>
    </pc:docChg>
  </pc:docChgLst>
  <pc:docChgLst>
    <pc:chgData name="Francis Ilde Nicdao" userId="S::francisilde.nicdao@student.csulb.edu::d11646c7-f042-445a-91a6-73da11f0d9c6" providerId="AD" clId="Web-{3D8687F8-E7BF-4F97-A293-6596B9B60994}"/>
    <pc:docChg chg="addSld modSld">
      <pc:chgData name="Francis Ilde Nicdao" userId="S::francisilde.nicdao@student.csulb.edu::d11646c7-f042-445a-91a6-73da11f0d9c6" providerId="AD" clId="Web-{3D8687F8-E7BF-4F97-A293-6596B9B60994}" dt="2021-05-03T22:16:07.837" v="359" actId="14100"/>
      <pc:docMkLst>
        <pc:docMk/>
      </pc:docMkLst>
      <pc:sldChg chg="modSp">
        <pc:chgData name="Francis Ilde Nicdao" userId="S::francisilde.nicdao@student.csulb.edu::d11646c7-f042-445a-91a6-73da11f0d9c6" providerId="AD" clId="Web-{3D8687F8-E7BF-4F97-A293-6596B9B60994}" dt="2021-05-03T22:13:18.634" v="356" actId="20577"/>
        <pc:sldMkLst>
          <pc:docMk/>
          <pc:sldMk cId="2677376139" sldId="261"/>
        </pc:sldMkLst>
        <pc:spChg chg="mod">
          <ac:chgData name="Francis Ilde Nicdao" userId="S::francisilde.nicdao@student.csulb.edu::d11646c7-f042-445a-91a6-73da11f0d9c6" providerId="AD" clId="Web-{3D8687F8-E7BF-4F97-A293-6596B9B60994}" dt="2021-05-03T21:54:35.879" v="132" actId="20577"/>
          <ac:spMkLst>
            <pc:docMk/>
            <pc:sldMk cId="2677376139" sldId="261"/>
            <ac:spMk id="2" creationId="{B6531012-385D-4F87-A294-718746CF01A0}"/>
          </ac:spMkLst>
        </pc:spChg>
        <pc:spChg chg="mod">
          <ac:chgData name="Francis Ilde Nicdao" userId="S::francisilde.nicdao@student.csulb.edu::d11646c7-f042-445a-91a6-73da11f0d9c6" providerId="AD" clId="Web-{3D8687F8-E7BF-4F97-A293-6596B9B60994}" dt="2021-05-03T22:13:18.634" v="356" actId="20577"/>
          <ac:spMkLst>
            <pc:docMk/>
            <pc:sldMk cId="2677376139" sldId="261"/>
            <ac:spMk id="3" creationId="{882D930A-1EFF-467D-A3A8-138163885564}"/>
          </ac:spMkLst>
        </pc:spChg>
      </pc:sldChg>
      <pc:sldChg chg="modSp">
        <pc:chgData name="Francis Ilde Nicdao" userId="S::francisilde.nicdao@student.csulb.edu::d11646c7-f042-445a-91a6-73da11f0d9c6" providerId="AD" clId="Web-{3D8687F8-E7BF-4F97-A293-6596B9B60994}" dt="2021-05-03T21:54:40.379" v="134" actId="20577"/>
        <pc:sldMkLst>
          <pc:docMk/>
          <pc:sldMk cId="3023758758" sldId="262"/>
        </pc:sldMkLst>
        <pc:spChg chg="mod">
          <ac:chgData name="Francis Ilde Nicdao" userId="S::francisilde.nicdao@student.csulb.edu::d11646c7-f042-445a-91a6-73da11f0d9c6" providerId="AD" clId="Web-{3D8687F8-E7BF-4F97-A293-6596B9B60994}" dt="2021-05-03T21:54:40.379" v="134" actId="20577"/>
          <ac:spMkLst>
            <pc:docMk/>
            <pc:sldMk cId="3023758758" sldId="262"/>
            <ac:spMk id="2" creationId="{D50C20AD-96C9-48C2-B447-E6FC4D190125}"/>
          </ac:spMkLst>
        </pc:spChg>
      </pc:sldChg>
      <pc:sldChg chg="addSp delSp modSp new">
        <pc:chgData name="Francis Ilde Nicdao" userId="S::francisilde.nicdao@student.csulb.edu::d11646c7-f042-445a-91a6-73da11f0d9c6" providerId="AD" clId="Web-{3D8687F8-E7BF-4F97-A293-6596B9B60994}" dt="2021-05-03T21:03:52.380" v="92" actId="20577"/>
        <pc:sldMkLst>
          <pc:docMk/>
          <pc:sldMk cId="3901753274" sldId="264"/>
        </pc:sldMkLst>
        <pc:spChg chg="mod">
          <ac:chgData name="Francis Ilde Nicdao" userId="S::francisilde.nicdao@student.csulb.edu::d11646c7-f042-445a-91a6-73da11f0d9c6" providerId="AD" clId="Web-{3D8687F8-E7BF-4F97-A293-6596B9B60994}" dt="2021-05-03T20:56:00.311" v="25" actId="20577"/>
          <ac:spMkLst>
            <pc:docMk/>
            <pc:sldMk cId="3901753274" sldId="264"/>
            <ac:spMk id="2" creationId="{CED5CC39-D30C-4763-9DBC-7FB0E6DB6126}"/>
          </ac:spMkLst>
        </pc:spChg>
        <pc:spChg chg="del">
          <ac:chgData name="Francis Ilde Nicdao" userId="S::francisilde.nicdao@student.csulb.edu::d11646c7-f042-445a-91a6-73da11f0d9c6" providerId="AD" clId="Web-{3D8687F8-E7BF-4F97-A293-6596B9B60994}" dt="2021-05-03T20:56:02.639" v="26"/>
          <ac:spMkLst>
            <pc:docMk/>
            <pc:sldMk cId="3901753274" sldId="264"/>
            <ac:spMk id="3" creationId="{1A391493-1214-449C-B3AD-F961CF1C5A2A}"/>
          </ac:spMkLst>
        </pc:spChg>
        <pc:spChg chg="add mod">
          <ac:chgData name="Francis Ilde Nicdao" userId="S::francisilde.nicdao@student.csulb.edu::d11646c7-f042-445a-91a6-73da11f0d9c6" providerId="AD" clId="Web-{3D8687F8-E7BF-4F97-A293-6596B9B60994}" dt="2021-05-03T21:03:52.380" v="92" actId="20577"/>
          <ac:spMkLst>
            <pc:docMk/>
            <pc:sldMk cId="3901753274" sldId="264"/>
            <ac:spMk id="5" creationId="{9B335233-2302-49F0-9882-C94264B210F9}"/>
          </ac:spMkLst>
        </pc:spChg>
        <pc:picChg chg="add mod ord">
          <ac:chgData name="Francis Ilde Nicdao" userId="S::francisilde.nicdao@student.csulb.edu::d11646c7-f042-445a-91a6-73da11f0d9c6" providerId="AD" clId="Web-{3D8687F8-E7BF-4F97-A293-6596B9B60994}" dt="2021-05-03T20:56:09.842" v="27" actId="1076"/>
          <ac:picMkLst>
            <pc:docMk/>
            <pc:sldMk cId="3901753274" sldId="264"/>
            <ac:picMk id="4" creationId="{BF8DE70C-2FA5-4AC0-B7CE-9E8756804FAF}"/>
          </ac:picMkLst>
        </pc:picChg>
      </pc:sldChg>
      <pc:sldChg chg="addSp modSp new">
        <pc:chgData name="Francis Ilde Nicdao" userId="S::francisilde.nicdao@student.csulb.edu::d11646c7-f042-445a-91a6-73da11f0d9c6" providerId="AD" clId="Web-{3D8687F8-E7BF-4F97-A293-6596B9B60994}" dt="2021-05-03T22:16:07.837" v="359" actId="14100"/>
        <pc:sldMkLst>
          <pc:docMk/>
          <pc:sldMk cId="2751892678" sldId="265"/>
        </pc:sldMkLst>
        <pc:spChg chg="mod">
          <ac:chgData name="Francis Ilde Nicdao" userId="S::francisilde.nicdao@student.csulb.edu::d11646c7-f042-445a-91a6-73da11f0d9c6" providerId="AD" clId="Web-{3D8687F8-E7BF-4F97-A293-6596B9B60994}" dt="2021-05-03T21:03:54.630" v="96" actId="20577"/>
          <ac:spMkLst>
            <pc:docMk/>
            <pc:sldMk cId="2751892678" sldId="265"/>
            <ac:spMk id="2" creationId="{899F3341-18F9-46A0-BEF7-742434258273}"/>
          </ac:spMkLst>
        </pc:spChg>
        <pc:spChg chg="mod">
          <ac:chgData name="Francis Ilde Nicdao" userId="S::francisilde.nicdao@student.csulb.edu::d11646c7-f042-445a-91a6-73da11f0d9c6" providerId="AD" clId="Web-{3D8687F8-E7BF-4F97-A293-6596B9B60994}" dt="2021-05-03T21:38:46.297" v="101" actId="20577"/>
          <ac:spMkLst>
            <pc:docMk/>
            <pc:sldMk cId="2751892678" sldId="265"/>
            <ac:spMk id="3" creationId="{0FAFA094-4E39-4978-944E-CB4F8DE792B8}"/>
          </ac:spMkLst>
        </pc:spChg>
        <pc:spChg chg="add mod">
          <ac:chgData name="Francis Ilde Nicdao" userId="S::francisilde.nicdao@student.csulb.edu::d11646c7-f042-445a-91a6-73da11f0d9c6" providerId="AD" clId="Web-{3D8687F8-E7BF-4F97-A293-6596B9B60994}" dt="2021-05-03T21:43:32.876" v="120" actId="20577"/>
          <ac:spMkLst>
            <pc:docMk/>
            <pc:sldMk cId="2751892678" sldId="265"/>
            <ac:spMk id="4" creationId="{269E6152-D90D-478E-85B3-5286588A3D17}"/>
          </ac:spMkLst>
        </pc:spChg>
        <pc:picChg chg="add mod">
          <ac:chgData name="Francis Ilde Nicdao" userId="S::francisilde.nicdao@student.csulb.edu::d11646c7-f042-445a-91a6-73da11f0d9c6" providerId="AD" clId="Web-{3D8687F8-E7BF-4F97-A293-6596B9B60994}" dt="2021-05-03T22:16:07.837" v="359" actId="14100"/>
          <ac:picMkLst>
            <pc:docMk/>
            <pc:sldMk cId="2751892678" sldId="265"/>
            <ac:picMk id="5" creationId="{AC8CE296-4A05-4A52-8479-3C1DEB2147D2}"/>
          </ac:picMkLst>
        </pc:picChg>
      </pc:sldChg>
    </pc:docChg>
  </pc:docChgLst>
  <pc:docChgLst>
    <pc:chgData name="Austin McGee" userId="S::austin.mcgee@student.csulb.edu::744ad5c0-3dff-4bcc-88c1-b95b8e5ca7a0" providerId="AD" clId="Web-{17A79A1B-BFED-41EA-BAB9-E62077278D71}"/>
    <pc:docChg chg="modSld addMainMaster delMainMaster">
      <pc:chgData name="Austin McGee" userId="S::austin.mcgee@student.csulb.edu::744ad5c0-3dff-4bcc-88c1-b95b8e5ca7a0" providerId="AD" clId="Web-{17A79A1B-BFED-41EA-BAB9-E62077278D71}" dt="2021-04-30T21:58:14.093" v="225" actId="20577"/>
      <pc:docMkLst>
        <pc:docMk/>
      </pc:docMkLst>
      <pc:sldChg chg="modSp mod modClrScheme chgLayout">
        <pc:chgData name="Austin McGee" userId="S::austin.mcgee@student.csulb.edu::744ad5c0-3dff-4bcc-88c1-b95b8e5ca7a0" providerId="AD" clId="Web-{17A79A1B-BFED-41EA-BAB9-E62077278D71}" dt="2021-04-30T21:55:39.324" v="217"/>
        <pc:sldMkLst>
          <pc:docMk/>
          <pc:sldMk cId="109857222" sldId="256"/>
        </pc:sldMkLst>
        <pc:spChg chg="mod ord">
          <ac:chgData name="Austin McGee" userId="S::austin.mcgee@student.csulb.edu::744ad5c0-3dff-4bcc-88c1-b95b8e5ca7a0" providerId="AD" clId="Web-{17A79A1B-BFED-41EA-BAB9-E62077278D71}" dt="2021-04-30T21:55:39.324" v="21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ustin McGee" userId="S::austin.mcgee@student.csulb.edu::744ad5c0-3dff-4bcc-88c1-b95b8e5ca7a0" providerId="AD" clId="Web-{17A79A1B-BFED-41EA-BAB9-E62077278D71}" dt="2021-04-30T21:55:39.324" v="21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 modClrScheme delDesignElem chgLayout">
        <pc:chgData name="Austin McGee" userId="S::austin.mcgee@student.csulb.edu::744ad5c0-3dff-4bcc-88c1-b95b8e5ca7a0" providerId="AD" clId="Web-{17A79A1B-BFED-41EA-BAB9-E62077278D71}" dt="2021-04-30T21:58:14.093" v="225" actId="20577"/>
        <pc:sldMkLst>
          <pc:docMk/>
          <pc:sldMk cId="1380780570" sldId="257"/>
        </pc:sldMkLst>
        <pc:spChg chg="mod ord">
          <ac:chgData name="Austin McGee" userId="S::austin.mcgee@student.csulb.edu::744ad5c0-3dff-4bcc-88c1-b95b8e5ca7a0" providerId="AD" clId="Web-{17A79A1B-BFED-41EA-BAB9-E62077278D71}" dt="2021-04-30T21:55:39.324" v="217"/>
          <ac:spMkLst>
            <pc:docMk/>
            <pc:sldMk cId="1380780570" sldId="257"/>
            <ac:spMk id="2" creationId="{AEBAA916-A59C-433C-992C-8267E837E77C}"/>
          </ac:spMkLst>
        </pc:spChg>
        <pc:spChg chg="del">
          <ac:chgData name="Austin McGee" userId="S::austin.mcgee@student.csulb.edu::744ad5c0-3dff-4bcc-88c1-b95b8e5ca7a0" providerId="AD" clId="Web-{17A79A1B-BFED-41EA-BAB9-E62077278D71}" dt="2021-04-30T21:52:29.399" v="204"/>
          <ac:spMkLst>
            <pc:docMk/>
            <pc:sldMk cId="1380780570" sldId="257"/>
            <ac:spMk id="21" creationId="{20366137-3DBB-4912-98D5-6727020207DE}"/>
          </ac:spMkLst>
        </pc:spChg>
        <pc:spChg chg="del">
          <ac:chgData name="Austin McGee" userId="S::austin.mcgee@student.csulb.edu::744ad5c0-3dff-4bcc-88c1-b95b8e5ca7a0" providerId="AD" clId="Web-{17A79A1B-BFED-41EA-BAB9-E62077278D71}" dt="2021-04-30T21:52:29.399" v="204"/>
          <ac:spMkLst>
            <pc:docMk/>
            <pc:sldMk cId="1380780570" sldId="257"/>
            <ac:spMk id="22" creationId="{5D28D1CE-5BF4-45B7-8D6D-B31A3198079C}"/>
          </ac:spMkLst>
        </pc:spChg>
        <pc:spChg chg="mod ord">
          <ac:chgData name="Austin McGee" userId="S::austin.mcgee@student.csulb.edu::744ad5c0-3dff-4bcc-88c1-b95b8e5ca7a0" providerId="AD" clId="Web-{17A79A1B-BFED-41EA-BAB9-E62077278D71}" dt="2021-04-30T21:58:14.093" v="225" actId="20577"/>
          <ac:spMkLst>
            <pc:docMk/>
            <pc:sldMk cId="1380780570" sldId="257"/>
            <ac:spMk id="23" creationId="{4A6E451B-0DF2-4019-BD64-DF0E78FD9621}"/>
          </ac:spMkLst>
        </pc:spChg>
        <pc:picChg chg="add mod">
          <ac:chgData name="Austin McGee" userId="S::austin.mcgee@student.csulb.edu::744ad5c0-3dff-4bcc-88c1-b95b8e5ca7a0" providerId="AD" clId="Web-{17A79A1B-BFED-41EA-BAB9-E62077278D71}" dt="2021-04-30T21:57:45.655" v="221" actId="1076"/>
          <ac:picMkLst>
            <pc:docMk/>
            <pc:sldMk cId="1380780570" sldId="257"/>
            <ac:picMk id="3" creationId="{E5EEBF6E-14CE-4AFA-95DE-BB5CB3F05049}"/>
          </ac:picMkLst>
        </pc:picChg>
      </pc:sldChg>
      <pc:sldChg chg="modSp mod modClrScheme chgLayout">
        <pc:chgData name="Austin McGee" userId="S::austin.mcgee@student.csulb.edu::744ad5c0-3dff-4bcc-88c1-b95b8e5ca7a0" providerId="AD" clId="Web-{17A79A1B-BFED-41EA-BAB9-E62077278D71}" dt="2021-04-30T21:55:39.324" v="217"/>
        <pc:sldMkLst>
          <pc:docMk/>
          <pc:sldMk cId="3346848064" sldId="258"/>
        </pc:sldMkLst>
        <pc:spChg chg="mod ord">
          <ac:chgData name="Austin McGee" userId="S::austin.mcgee@student.csulb.edu::744ad5c0-3dff-4bcc-88c1-b95b8e5ca7a0" providerId="AD" clId="Web-{17A79A1B-BFED-41EA-BAB9-E62077278D71}" dt="2021-04-30T21:55:39.324" v="217"/>
          <ac:spMkLst>
            <pc:docMk/>
            <pc:sldMk cId="3346848064" sldId="258"/>
            <ac:spMk id="2" creationId="{DA9679CB-C557-4024-9F4D-2A38E9D2009C}"/>
          </ac:spMkLst>
        </pc:spChg>
        <pc:spChg chg="mod ord">
          <ac:chgData name="Austin McGee" userId="S::austin.mcgee@student.csulb.edu::744ad5c0-3dff-4bcc-88c1-b95b8e5ca7a0" providerId="AD" clId="Web-{17A79A1B-BFED-41EA-BAB9-E62077278D71}" dt="2021-04-30T21:55:39.324" v="217"/>
          <ac:spMkLst>
            <pc:docMk/>
            <pc:sldMk cId="3346848064" sldId="258"/>
            <ac:spMk id="3" creationId="{C8D65F39-4739-4C03-8980-212DAD89F4BD}"/>
          </ac:spMkLst>
        </pc:spChg>
      </pc:sldChg>
      <pc:sldChg chg="modSp mod modClrScheme chgLayout">
        <pc:chgData name="Austin McGee" userId="S::austin.mcgee@student.csulb.edu::744ad5c0-3dff-4bcc-88c1-b95b8e5ca7a0" providerId="AD" clId="Web-{17A79A1B-BFED-41EA-BAB9-E62077278D71}" dt="2021-04-30T21:55:39.324" v="217"/>
        <pc:sldMkLst>
          <pc:docMk/>
          <pc:sldMk cId="1954469931" sldId="259"/>
        </pc:sldMkLst>
        <pc:spChg chg="mod ord">
          <ac:chgData name="Austin McGee" userId="S::austin.mcgee@student.csulb.edu::744ad5c0-3dff-4bcc-88c1-b95b8e5ca7a0" providerId="AD" clId="Web-{17A79A1B-BFED-41EA-BAB9-E62077278D71}" dt="2021-04-30T21:55:39.324" v="217"/>
          <ac:spMkLst>
            <pc:docMk/>
            <pc:sldMk cId="1954469931" sldId="259"/>
            <ac:spMk id="2" creationId="{0CC388C8-477F-476E-95D6-BBAEF3DE052F}"/>
          </ac:spMkLst>
        </pc:spChg>
        <pc:spChg chg="mod ord">
          <ac:chgData name="Austin McGee" userId="S::austin.mcgee@student.csulb.edu::744ad5c0-3dff-4bcc-88c1-b95b8e5ca7a0" providerId="AD" clId="Web-{17A79A1B-BFED-41EA-BAB9-E62077278D71}" dt="2021-04-30T21:55:39.324" v="217"/>
          <ac:spMkLst>
            <pc:docMk/>
            <pc:sldMk cId="1954469931" sldId="259"/>
            <ac:spMk id="3" creationId="{A1C7C782-41A0-4E47-ACBE-86171E5FAA42}"/>
          </ac:spMkLst>
        </pc:spChg>
      </pc:sldChg>
      <pc:sldChg chg="modSp mod modClrScheme chgLayout">
        <pc:chgData name="Austin McGee" userId="S::austin.mcgee@student.csulb.edu::744ad5c0-3dff-4bcc-88c1-b95b8e5ca7a0" providerId="AD" clId="Web-{17A79A1B-BFED-41EA-BAB9-E62077278D71}" dt="2021-04-30T21:55:39.324" v="217"/>
        <pc:sldMkLst>
          <pc:docMk/>
          <pc:sldMk cId="2107569751" sldId="260"/>
        </pc:sldMkLst>
        <pc:spChg chg="mod ord">
          <ac:chgData name="Austin McGee" userId="S::austin.mcgee@student.csulb.edu::744ad5c0-3dff-4bcc-88c1-b95b8e5ca7a0" providerId="AD" clId="Web-{17A79A1B-BFED-41EA-BAB9-E62077278D71}" dt="2021-04-30T21:55:39.324" v="217"/>
          <ac:spMkLst>
            <pc:docMk/>
            <pc:sldMk cId="2107569751" sldId="260"/>
            <ac:spMk id="2" creationId="{709DE71C-4C5A-45A0-9A98-FC040080CD2F}"/>
          </ac:spMkLst>
        </pc:spChg>
        <pc:spChg chg="mod ord">
          <ac:chgData name="Austin McGee" userId="S::austin.mcgee@student.csulb.edu::744ad5c0-3dff-4bcc-88c1-b95b8e5ca7a0" providerId="AD" clId="Web-{17A79A1B-BFED-41EA-BAB9-E62077278D71}" dt="2021-04-30T21:55:39.324" v="217"/>
          <ac:spMkLst>
            <pc:docMk/>
            <pc:sldMk cId="2107569751" sldId="260"/>
            <ac:spMk id="3" creationId="{F3FD4D63-448B-4A46-ACB7-C0F3A4B702F9}"/>
          </ac:spMkLst>
        </pc:spChg>
      </pc:sldChg>
      <pc:sldChg chg="modSp mod modClrScheme chgLayout">
        <pc:chgData name="Austin McGee" userId="S::austin.mcgee@student.csulb.edu::744ad5c0-3dff-4bcc-88c1-b95b8e5ca7a0" providerId="AD" clId="Web-{17A79A1B-BFED-41EA-BAB9-E62077278D71}" dt="2021-04-30T21:55:39.324" v="217"/>
        <pc:sldMkLst>
          <pc:docMk/>
          <pc:sldMk cId="2677376139" sldId="261"/>
        </pc:sldMkLst>
        <pc:spChg chg="mod ord">
          <ac:chgData name="Austin McGee" userId="S::austin.mcgee@student.csulb.edu::744ad5c0-3dff-4bcc-88c1-b95b8e5ca7a0" providerId="AD" clId="Web-{17A79A1B-BFED-41EA-BAB9-E62077278D71}" dt="2021-04-30T21:55:39.324" v="217"/>
          <ac:spMkLst>
            <pc:docMk/>
            <pc:sldMk cId="2677376139" sldId="261"/>
            <ac:spMk id="2" creationId="{B6531012-385D-4F87-A294-718746CF01A0}"/>
          </ac:spMkLst>
        </pc:spChg>
        <pc:spChg chg="mod ord">
          <ac:chgData name="Austin McGee" userId="S::austin.mcgee@student.csulb.edu::744ad5c0-3dff-4bcc-88c1-b95b8e5ca7a0" providerId="AD" clId="Web-{17A79A1B-BFED-41EA-BAB9-E62077278D71}" dt="2021-04-30T21:55:39.324" v="217"/>
          <ac:spMkLst>
            <pc:docMk/>
            <pc:sldMk cId="2677376139" sldId="261"/>
            <ac:spMk id="3" creationId="{882D930A-1EFF-467D-A3A8-138163885564}"/>
          </ac:spMkLst>
        </pc:spChg>
      </pc:sldChg>
      <pc:sldChg chg="modSp mod modClrScheme chgLayout">
        <pc:chgData name="Austin McGee" userId="S::austin.mcgee@student.csulb.edu::744ad5c0-3dff-4bcc-88c1-b95b8e5ca7a0" providerId="AD" clId="Web-{17A79A1B-BFED-41EA-BAB9-E62077278D71}" dt="2021-04-30T21:55:39.324" v="217"/>
        <pc:sldMkLst>
          <pc:docMk/>
          <pc:sldMk cId="3023758758" sldId="262"/>
        </pc:sldMkLst>
        <pc:spChg chg="mod ord">
          <ac:chgData name="Austin McGee" userId="S::austin.mcgee@student.csulb.edu::744ad5c0-3dff-4bcc-88c1-b95b8e5ca7a0" providerId="AD" clId="Web-{17A79A1B-BFED-41EA-BAB9-E62077278D71}" dt="2021-04-30T21:55:39.324" v="217"/>
          <ac:spMkLst>
            <pc:docMk/>
            <pc:sldMk cId="3023758758" sldId="262"/>
            <ac:spMk id="2" creationId="{D50C20AD-96C9-48C2-B447-E6FC4D190125}"/>
          </ac:spMkLst>
        </pc:spChg>
        <pc:spChg chg="mod ord">
          <ac:chgData name="Austin McGee" userId="S::austin.mcgee@student.csulb.edu::744ad5c0-3dff-4bcc-88c1-b95b8e5ca7a0" providerId="AD" clId="Web-{17A79A1B-BFED-41EA-BAB9-E62077278D71}" dt="2021-04-30T21:55:39.324" v="217"/>
          <ac:spMkLst>
            <pc:docMk/>
            <pc:sldMk cId="3023758758" sldId="262"/>
            <ac:spMk id="3" creationId="{B2F26E0B-BD60-4D8E-A6BD-3E6C3CFF5679}"/>
          </ac:spMkLst>
        </pc:spChg>
      </pc:sldChg>
      <pc:sldChg chg="modSp mod modClrScheme chgLayout">
        <pc:chgData name="Austin McGee" userId="S::austin.mcgee@student.csulb.edu::744ad5c0-3dff-4bcc-88c1-b95b8e5ca7a0" providerId="AD" clId="Web-{17A79A1B-BFED-41EA-BAB9-E62077278D71}" dt="2021-04-30T21:55:39.324" v="217"/>
        <pc:sldMkLst>
          <pc:docMk/>
          <pc:sldMk cId="2644871815" sldId="263"/>
        </pc:sldMkLst>
        <pc:spChg chg="mod ord">
          <ac:chgData name="Austin McGee" userId="S::austin.mcgee@student.csulb.edu::744ad5c0-3dff-4bcc-88c1-b95b8e5ca7a0" providerId="AD" clId="Web-{17A79A1B-BFED-41EA-BAB9-E62077278D71}" dt="2021-04-30T21:55:39.324" v="217"/>
          <ac:spMkLst>
            <pc:docMk/>
            <pc:sldMk cId="2644871815" sldId="263"/>
            <ac:spMk id="2" creationId="{5054301E-0837-4C6F-A7C7-B9E8E7E2EFF1}"/>
          </ac:spMkLst>
        </pc:spChg>
        <pc:spChg chg="mod ord">
          <ac:chgData name="Austin McGee" userId="S::austin.mcgee@student.csulb.edu::744ad5c0-3dff-4bcc-88c1-b95b8e5ca7a0" providerId="AD" clId="Web-{17A79A1B-BFED-41EA-BAB9-E62077278D71}" dt="2021-04-30T21:55:39.324" v="217"/>
          <ac:spMkLst>
            <pc:docMk/>
            <pc:sldMk cId="2644871815" sldId="263"/>
            <ac:spMk id="3" creationId="{CF5AB3D7-8DD4-42B3-A003-83BDB3889D2C}"/>
          </ac:spMkLst>
        </pc:spChg>
      </pc:sldChg>
      <pc:sldMasterChg chg="del delSldLayout">
        <pc:chgData name="Austin McGee" userId="S::austin.mcgee@student.csulb.edu::744ad5c0-3dff-4bcc-88c1-b95b8e5ca7a0" providerId="AD" clId="Web-{17A79A1B-BFED-41EA-BAB9-E62077278D71}" dt="2021-04-30T21:52:29.399" v="204"/>
        <pc:sldMasterMkLst>
          <pc:docMk/>
          <pc:sldMasterMk cId="2460954070" sldId="2147483660"/>
        </pc:sldMasterMkLst>
        <pc:sldLayoutChg chg="del">
          <pc:chgData name="Austin McGee" userId="S::austin.mcgee@student.csulb.edu::744ad5c0-3dff-4bcc-88c1-b95b8e5ca7a0" providerId="AD" clId="Web-{17A79A1B-BFED-41EA-BAB9-E62077278D71}" dt="2021-04-30T21:52:29.399" v="204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ustin McGee" userId="S::austin.mcgee@student.csulb.edu::744ad5c0-3dff-4bcc-88c1-b95b8e5ca7a0" providerId="AD" clId="Web-{17A79A1B-BFED-41EA-BAB9-E62077278D71}" dt="2021-04-30T21:52:29.399" v="204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ustin McGee" userId="S::austin.mcgee@student.csulb.edu::744ad5c0-3dff-4bcc-88c1-b95b8e5ca7a0" providerId="AD" clId="Web-{17A79A1B-BFED-41EA-BAB9-E62077278D71}" dt="2021-04-30T21:52:29.399" v="204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ustin McGee" userId="S::austin.mcgee@student.csulb.edu::744ad5c0-3dff-4bcc-88c1-b95b8e5ca7a0" providerId="AD" clId="Web-{17A79A1B-BFED-41EA-BAB9-E62077278D71}" dt="2021-04-30T21:52:29.399" v="204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ustin McGee" userId="S::austin.mcgee@student.csulb.edu::744ad5c0-3dff-4bcc-88c1-b95b8e5ca7a0" providerId="AD" clId="Web-{17A79A1B-BFED-41EA-BAB9-E62077278D71}" dt="2021-04-30T21:52:29.399" v="204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ustin McGee" userId="S::austin.mcgee@student.csulb.edu::744ad5c0-3dff-4bcc-88c1-b95b8e5ca7a0" providerId="AD" clId="Web-{17A79A1B-BFED-41EA-BAB9-E62077278D71}" dt="2021-04-30T21:52:29.399" v="204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ustin McGee" userId="S::austin.mcgee@student.csulb.edu::744ad5c0-3dff-4bcc-88c1-b95b8e5ca7a0" providerId="AD" clId="Web-{17A79A1B-BFED-41EA-BAB9-E62077278D71}" dt="2021-04-30T21:52:29.399" v="204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ustin McGee" userId="S::austin.mcgee@student.csulb.edu::744ad5c0-3dff-4bcc-88c1-b95b8e5ca7a0" providerId="AD" clId="Web-{17A79A1B-BFED-41EA-BAB9-E62077278D71}" dt="2021-04-30T21:52:29.399" v="204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ustin McGee" userId="S::austin.mcgee@student.csulb.edu::744ad5c0-3dff-4bcc-88c1-b95b8e5ca7a0" providerId="AD" clId="Web-{17A79A1B-BFED-41EA-BAB9-E62077278D71}" dt="2021-04-30T21:52:29.399" v="204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ustin McGee" userId="S::austin.mcgee@student.csulb.edu::744ad5c0-3dff-4bcc-88c1-b95b8e5ca7a0" providerId="AD" clId="Web-{17A79A1B-BFED-41EA-BAB9-E62077278D71}" dt="2021-04-30T21:52:29.399" v="204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ustin McGee" userId="S::austin.mcgee@student.csulb.edu::744ad5c0-3dff-4bcc-88c1-b95b8e5ca7a0" providerId="AD" clId="Web-{17A79A1B-BFED-41EA-BAB9-E62077278D71}" dt="2021-04-30T21:52:29.399" v="20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ustin McGee" userId="S::austin.mcgee@student.csulb.edu::744ad5c0-3dff-4bcc-88c1-b95b8e5ca7a0" providerId="AD" clId="Web-{17A79A1B-BFED-41EA-BAB9-E62077278D71}" dt="2021-04-30T21:54:21.073" v="213"/>
        <pc:sldMasterMkLst>
          <pc:docMk/>
          <pc:sldMasterMk cId="2363762181" sldId="2147483672"/>
        </pc:sldMasterMkLst>
        <pc:sldLayoutChg chg="add del mod replId">
          <pc:chgData name="Austin McGee" userId="S::austin.mcgee@student.csulb.edu::744ad5c0-3dff-4bcc-88c1-b95b8e5ca7a0" providerId="AD" clId="Web-{17A79A1B-BFED-41EA-BAB9-E62077278D71}" dt="2021-04-30T21:54:21.073" v="213"/>
          <pc:sldLayoutMkLst>
            <pc:docMk/>
            <pc:sldMasterMk cId="2363762181" sldId="2147483672"/>
            <pc:sldLayoutMk cId="3387006436" sldId="2147483673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4:21.073" v="213"/>
          <pc:sldLayoutMkLst>
            <pc:docMk/>
            <pc:sldMasterMk cId="2363762181" sldId="2147483672"/>
            <pc:sldLayoutMk cId="863970945" sldId="2147483674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4:21.073" v="213"/>
          <pc:sldLayoutMkLst>
            <pc:docMk/>
            <pc:sldMasterMk cId="2363762181" sldId="2147483672"/>
            <pc:sldLayoutMk cId="1959310545" sldId="2147483675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4:21.073" v="213"/>
          <pc:sldLayoutMkLst>
            <pc:docMk/>
            <pc:sldMasterMk cId="2363762181" sldId="2147483672"/>
            <pc:sldLayoutMk cId="1695661626" sldId="2147483676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4:21.073" v="213"/>
          <pc:sldLayoutMkLst>
            <pc:docMk/>
            <pc:sldMasterMk cId="2363762181" sldId="2147483672"/>
            <pc:sldLayoutMk cId="2793049293" sldId="2147483677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4:21.073" v="213"/>
          <pc:sldLayoutMkLst>
            <pc:docMk/>
            <pc:sldMasterMk cId="2363762181" sldId="2147483672"/>
            <pc:sldLayoutMk cId="3207703719" sldId="2147483678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4:21.073" v="213"/>
          <pc:sldLayoutMkLst>
            <pc:docMk/>
            <pc:sldMasterMk cId="2363762181" sldId="2147483672"/>
            <pc:sldLayoutMk cId="2808908561" sldId="2147483679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4:21.073" v="213"/>
          <pc:sldLayoutMkLst>
            <pc:docMk/>
            <pc:sldMasterMk cId="2363762181" sldId="2147483672"/>
            <pc:sldLayoutMk cId="707717576" sldId="2147483680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4:21.073" v="213"/>
          <pc:sldLayoutMkLst>
            <pc:docMk/>
            <pc:sldMasterMk cId="2363762181" sldId="2147483672"/>
            <pc:sldLayoutMk cId="2070025740" sldId="2147483681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4:21.073" v="213"/>
          <pc:sldLayoutMkLst>
            <pc:docMk/>
            <pc:sldMasterMk cId="2363762181" sldId="2147483672"/>
            <pc:sldLayoutMk cId="1202025961" sldId="2147483682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4:21.073" v="213"/>
          <pc:sldLayoutMkLst>
            <pc:docMk/>
            <pc:sldMasterMk cId="2363762181" sldId="2147483672"/>
            <pc:sldLayoutMk cId="508111574" sldId="2147483683"/>
          </pc:sldLayoutMkLst>
        </pc:sldLayoutChg>
      </pc:sldMasterChg>
      <pc:sldMasterChg chg="add del addSldLayout delSldLayout modSldLayout">
        <pc:chgData name="Austin McGee" userId="S::austin.mcgee@student.csulb.edu::744ad5c0-3dff-4bcc-88c1-b95b8e5ca7a0" providerId="AD" clId="Web-{17A79A1B-BFED-41EA-BAB9-E62077278D71}" dt="2021-04-30T21:54:33.214" v="214"/>
        <pc:sldMasterMkLst>
          <pc:docMk/>
          <pc:sldMasterMk cId="4195657868" sldId="2147483684"/>
        </pc:sldMasterMkLst>
        <pc:sldLayoutChg chg="add del mod replId">
          <pc:chgData name="Austin McGee" userId="S::austin.mcgee@student.csulb.edu::744ad5c0-3dff-4bcc-88c1-b95b8e5ca7a0" providerId="AD" clId="Web-{17A79A1B-BFED-41EA-BAB9-E62077278D71}" dt="2021-04-30T21:54:33.214" v="214"/>
          <pc:sldLayoutMkLst>
            <pc:docMk/>
            <pc:sldMasterMk cId="4195657868" sldId="2147483684"/>
            <pc:sldLayoutMk cId="1021903779" sldId="2147483685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4:33.214" v="214"/>
          <pc:sldLayoutMkLst>
            <pc:docMk/>
            <pc:sldMasterMk cId="4195657868" sldId="2147483684"/>
            <pc:sldLayoutMk cId="989929581" sldId="2147483686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4:33.214" v="214"/>
          <pc:sldLayoutMkLst>
            <pc:docMk/>
            <pc:sldMasterMk cId="4195657868" sldId="2147483684"/>
            <pc:sldLayoutMk cId="2502472906" sldId="2147483687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4:33.214" v="214"/>
          <pc:sldLayoutMkLst>
            <pc:docMk/>
            <pc:sldMasterMk cId="4195657868" sldId="2147483684"/>
            <pc:sldLayoutMk cId="3733630320" sldId="2147483688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4:33.214" v="214"/>
          <pc:sldLayoutMkLst>
            <pc:docMk/>
            <pc:sldMasterMk cId="4195657868" sldId="2147483684"/>
            <pc:sldLayoutMk cId="1268717018" sldId="2147483689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4:33.214" v="214"/>
          <pc:sldLayoutMkLst>
            <pc:docMk/>
            <pc:sldMasterMk cId="4195657868" sldId="2147483684"/>
            <pc:sldLayoutMk cId="1337025767" sldId="2147483690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4:33.214" v="214"/>
          <pc:sldLayoutMkLst>
            <pc:docMk/>
            <pc:sldMasterMk cId="4195657868" sldId="2147483684"/>
            <pc:sldLayoutMk cId="4072681586" sldId="2147483691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4:33.214" v="214"/>
          <pc:sldLayoutMkLst>
            <pc:docMk/>
            <pc:sldMasterMk cId="4195657868" sldId="2147483684"/>
            <pc:sldLayoutMk cId="1702735972" sldId="2147483692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4:33.214" v="214"/>
          <pc:sldLayoutMkLst>
            <pc:docMk/>
            <pc:sldMasterMk cId="4195657868" sldId="2147483684"/>
            <pc:sldLayoutMk cId="461461788" sldId="2147483693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4:33.214" v="214"/>
          <pc:sldLayoutMkLst>
            <pc:docMk/>
            <pc:sldMasterMk cId="4195657868" sldId="2147483684"/>
            <pc:sldLayoutMk cId="512642621" sldId="2147483694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4:33.214" v="214"/>
          <pc:sldLayoutMkLst>
            <pc:docMk/>
            <pc:sldMasterMk cId="4195657868" sldId="2147483684"/>
            <pc:sldLayoutMk cId="4041928007" sldId="2147483695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4:33.214" v="214"/>
          <pc:sldLayoutMkLst>
            <pc:docMk/>
            <pc:sldMasterMk cId="4195657868" sldId="2147483684"/>
            <pc:sldLayoutMk cId="3614178788" sldId="2147483696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4:33.214" v="214"/>
          <pc:sldLayoutMkLst>
            <pc:docMk/>
            <pc:sldMasterMk cId="4195657868" sldId="2147483684"/>
            <pc:sldLayoutMk cId="1425258779" sldId="2147483697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4:33.214" v="214"/>
          <pc:sldLayoutMkLst>
            <pc:docMk/>
            <pc:sldMasterMk cId="4195657868" sldId="2147483684"/>
            <pc:sldLayoutMk cId="1128362915" sldId="2147483698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4:33.214" v="214"/>
          <pc:sldLayoutMkLst>
            <pc:docMk/>
            <pc:sldMasterMk cId="4195657868" sldId="2147483684"/>
            <pc:sldLayoutMk cId="3678723707" sldId="2147483699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4:33.214" v="214"/>
          <pc:sldLayoutMkLst>
            <pc:docMk/>
            <pc:sldMasterMk cId="4195657868" sldId="2147483684"/>
            <pc:sldLayoutMk cId="2090566016" sldId="2147483700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4:33.214" v="214"/>
          <pc:sldLayoutMkLst>
            <pc:docMk/>
            <pc:sldMasterMk cId="4195657868" sldId="2147483684"/>
            <pc:sldLayoutMk cId="2749924666" sldId="2147483701"/>
          </pc:sldLayoutMkLst>
        </pc:sldLayoutChg>
      </pc:sldMasterChg>
      <pc:sldMasterChg chg="add del addSldLayout delSldLayout modSldLayout">
        <pc:chgData name="Austin McGee" userId="S::austin.mcgee@student.csulb.edu::744ad5c0-3dff-4bcc-88c1-b95b8e5ca7a0" providerId="AD" clId="Web-{17A79A1B-BFED-41EA-BAB9-E62077278D71}" dt="2021-04-30T21:54:51.917" v="215"/>
        <pc:sldMasterMkLst>
          <pc:docMk/>
          <pc:sldMasterMk cId="3035856289" sldId="2147483702"/>
        </pc:sldMasterMkLst>
        <pc:sldLayoutChg chg="add del mod replId">
          <pc:chgData name="Austin McGee" userId="S::austin.mcgee@student.csulb.edu::744ad5c0-3dff-4bcc-88c1-b95b8e5ca7a0" providerId="AD" clId="Web-{17A79A1B-BFED-41EA-BAB9-E62077278D71}" dt="2021-04-30T21:54:51.917" v="215"/>
          <pc:sldLayoutMkLst>
            <pc:docMk/>
            <pc:sldMasterMk cId="3035856289" sldId="2147483702"/>
            <pc:sldLayoutMk cId="1521074173" sldId="2147483703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4:51.917" v="215"/>
          <pc:sldLayoutMkLst>
            <pc:docMk/>
            <pc:sldMasterMk cId="3035856289" sldId="2147483702"/>
            <pc:sldLayoutMk cId="1180826236" sldId="2147483704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4:51.917" v="215"/>
          <pc:sldLayoutMkLst>
            <pc:docMk/>
            <pc:sldMasterMk cId="3035856289" sldId="2147483702"/>
            <pc:sldLayoutMk cId="3895772644" sldId="2147483705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4:51.917" v="215"/>
          <pc:sldLayoutMkLst>
            <pc:docMk/>
            <pc:sldMasterMk cId="3035856289" sldId="2147483702"/>
            <pc:sldLayoutMk cId="588673329" sldId="2147483706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4:51.917" v="215"/>
          <pc:sldLayoutMkLst>
            <pc:docMk/>
            <pc:sldMasterMk cId="3035856289" sldId="2147483702"/>
            <pc:sldLayoutMk cId="3541898630" sldId="2147483707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4:51.917" v="215"/>
          <pc:sldLayoutMkLst>
            <pc:docMk/>
            <pc:sldMasterMk cId="3035856289" sldId="2147483702"/>
            <pc:sldLayoutMk cId="1317965747" sldId="2147483708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4:51.917" v="215"/>
          <pc:sldLayoutMkLst>
            <pc:docMk/>
            <pc:sldMasterMk cId="3035856289" sldId="2147483702"/>
            <pc:sldLayoutMk cId="2863479445" sldId="2147483709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4:51.917" v="215"/>
          <pc:sldLayoutMkLst>
            <pc:docMk/>
            <pc:sldMasterMk cId="3035856289" sldId="2147483702"/>
            <pc:sldLayoutMk cId="1125268885" sldId="2147483710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4:51.917" v="215"/>
          <pc:sldLayoutMkLst>
            <pc:docMk/>
            <pc:sldMasterMk cId="3035856289" sldId="2147483702"/>
            <pc:sldLayoutMk cId="4062411364" sldId="2147483711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4:51.917" v="215"/>
          <pc:sldLayoutMkLst>
            <pc:docMk/>
            <pc:sldMasterMk cId="3035856289" sldId="2147483702"/>
            <pc:sldLayoutMk cId="7524979" sldId="2147483712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4:51.917" v="215"/>
          <pc:sldLayoutMkLst>
            <pc:docMk/>
            <pc:sldMasterMk cId="3035856289" sldId="2147483702"/>
            <pc:sldLayoutMk cId="133479931" sldId="2147483713"/>
          </pc:sldLayoutMkLst>
        </pc:sldLayoutChg>
      </pc:sldMasterChg>
      <pc:sldMasterChg chg="add del addSldLayout delSldLayout modSldLayout">
        <pc:chgData name="Austin McGee" userId="S::austin.mcgee@student.csulb.edu::744ad5c0-3dff-4bcc-88c1-b95b8e5ca7a0" providerId="AD" clId="Web-{17A79A1B-BFED-41EA-BAB9-E62077278D71}" dt="2021-04-30T21:55:39.324" v="217"/>
        <pc:sldMasterMkLst>
          <pc:docMk/>
          <pc:sldMasterMk cId="2183655693" sldId="2147483714"/>
        </pc:sldMasterMkLst>
        <pc:sldLayoutChg chg="add del mod replId">
          <pc:chgData name="Austin McGee" userId="S::austin.mcgee@student.csulb.edu::744ad5c0-3dff-4bcc-88c1-b95b8e5ca7a0" providerId="AD" clId="Web-{17A79A1B-BFED-41EA-BAB9-E62077278D71}" dt="2021-04-30T21:55:39.324" v="217"/>
          <pc:sldLayoutMkLst>
            <pc:docMk/>
            <pc:sldMasterMk cId="2183655693" sldId="2147483714"/>
            <pc:sldLayoutMk cId="1690326201" sldId="2147483715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5:39.324" v="217"/>
          <pc:sldLayoutMkLst>
            <pc:docMk/>
            <pc:sldMasterMk cId="2183655693" sldId="2147483714"/>
            <pc:sldLayoutMk cId="3967776012" sldId="2147483716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5:39.324" v="217"/>
          <pc:sldLayoutMkLst>
            <pc:docMk/>
            <pc:sldMasterMk cId="2183655693" sldId="2147483714"/>
            <pc:sldLayoutMk cId="139078213" sldId="2147483717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5:39.324" v="217"/>
          <pc:sldLayoutMkLst>
            <pc:docMk/>
            <pc:sldMasterMk cId="2183655693" sldId="2147483714"/>
            <pc:sldLayoutMk cId="927906640" sldId="2147483718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5:39.324" v="217"/>
          <pc:sldLayoutMkLst>
            <pc:docMk/>
            <pc:sldMasterMk cId="2183655693" sldId="2147483714"/>
            <pc:sldLayoutMk cId="2278246715" sldId="2147483719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5:39.324" v="217"/>
          <pc:sldLayoutMkLst>
            <pc:docMk/>
            <pc:sldMasterMk cId="2183655693" sldId="2147483714"/>
            <pc:sldLayoutMk cId="3240748621" sldId="2147483720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5:39.324" v="217"/>
          <pc:sldLayoutMkLst>
            <pc:docMk/>
            <pc:sldMasterMk cId="2183655693" sldId="2147483714"/>
            <pc:sldLayoutMk cId="3787705506" sldId="2147483721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5:39.324" v="217"/>
          <pc:sldLayoutMkLst>
            <pc:docMk/>
            <pc:sldMasterMk cId="2183655693" sldId="2147483714"/>
            <pc:sldLayoutMk cId="2140273860" sldId="2147483722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5:39.324" v="217"/>
          <pc:sldLayoutMkLst>
            <pc:docMk/>
            <pc:sldMasterMk cId="2183655693" sldId="2147483714"/>
            <pc:sldLayoutMk cId="2747909947" sldId="2147483723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5:39.324" v="217"/>
          <pc:sldLayoutMkLst>
            <pc:docMk/>
            <pc:sldMasterMk cId="2183655693" sldId="2147483714"/>
            <pc:sldLayoutMk cId="714130335" sldId="2147483724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5:39.324" v="217"/>
          <pc:sldLayoutMkLst>
            <pc:docMk/>
            <pc:sldMasterMk cId="2183655693" sldId="2147483714"/>
            <pc:sldLayoutMk cId="601878411" sldId="2147483725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5:39.324" v="217"/>
          <pc:sldLayoutMkLst>
            <pc:docMk/>
            <pc:sldMasterMk cId="2183655693" sldId="2147483714"/>
            <pc:sldLayoutMk cId="1543946753" sldId="2147483726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5:39.324" v="217"/>
          <pc:sldLayoutMkLst>
            <pc:docMk/>
            <pc:sldMasterMk cId="2183655693" sldId="2147483714"/>
            <pc:sldLayoutMk cId="1726308115" sldId="2147483727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5:39.324" v="217"/>
          <pc:sldLayoutMkLst>
            <pc:docMk/>
            <pc:sldMasterMk cId="2183655693" sldId="2147483714"/>
            <pc:sldLayoutMk cId="1704994955" sldId="2147483728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5:39.324" v="217"/>
          <pc:sldLayoutMkLst>
            <pc:docMk/>
            <pc:sldMasterMk cId="2183655693" sldId="2147483714"/>
            <pc:sldLayoutMk cId="1706361353" sldId="2147483729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5:39.324" v="217"/>
          <pc:sldLayoutMkLst>
            <pc:docMk/>
            <pc:sldMasterMk cId="2183655693" sldId="2147483714"/>
            <pc:sldLayoutMk cId="981584907" sldId="2147483730"/>
          </pc:sldLayoutMkLst>
        </pc:sldLayoutChg>
        <pc:sldLayoutChg chg="add del mod replId">
          <pc:chgData name="Austin McGee" userId="S::austin.mcgee@student.csulb.edu::744ad5c0-3dff-4bcc-88c1-b95b8e5ca7a0" providerId="AD" clId="Web-{17A79A1B-BFED-41EA-BAB9-E62077278D71}" dt="2021-04-30T21:55:39.324" v="217"/>
          <pc:sldLayoutMkLst>
            <pc:docMk/>
            <pc:sldMasterMk cId="2183655693" sldId="2147483714"/>
            <pc:sldLayoutMk cId="2139574985" sldId="2147483731"/>
          </pc:sldLayoutMkLst>
        </pc:sldLayoutChg>
      </pc:sldMasterChg>
      <pc:sldMasterChg chg="add addSldLayout modSldLayout">
        <pc:chgData name="Austin McGee" userId="S::austin.mcgee@student.csulb.edu::744ad5c0-3dff-4bcc-88c1-b95b8e5ca7a0" providerId="AD" clId="Web-{17A79A1B-BFED-41EA-BAB9-E62077278D71}" dt="2021-04-30T21:55:39.324" v="217"/>
        <pc:sldMasterMkLst>
          <pc:docMk/>
          <pc:sldMasterMk cId="22253174" sldId="2147483732"/>
        </pc:sldMasterMkLst>
        <pc:sldLayoutChg chg="add mod replId">
          <pc:chgData name="Austin McGee" userId="S::austin.mcgee@student.csulb.edu::744ad5c0-3dff-4bcc-88c1-b95b8e5ca7a0" providerId="AD" clId="Web-{17A79A1B-BFED-41EA-BAB9-E62077278D71}" dt="2021-04-30T21:55:39.324" v="217"/>
          <pc:sldLayoutMkLst>
            <pc:docMk/>
            <pc:sldMasterMk cId="22253174" sldId="2147483732"/>
            <pc:sldLayoutMk cId="77777521" sldId="2147483733"/>
          </pc:sldLayoutMkLst>
        </pc:sldLayoutChg>
        <pc:sldLayoutChg chg="add mod replId">
          <pc:chgData name="Austin McGee" userId="S::austin.mcgee@student.csulb.edu::744ad5c0-3dff-4bcc-88c1-b95b8e5ca7a0" providerId="AD" clId="Web-{17A79A1B-BFED-41EA-BAB9-E62077278D71}" dt="2021-04-30T21:55:39.324" v="217"/>
          <pc:sldLayoutMkLst>
            <pc:docMk/>
            <pc:sldMasterMk cId="22253174" sldId="2147483732"/>
            <pc:sldLayoutMk cId="2943624853" sldId="2147483734"/>
          </pc:sldLayoutMkLst>
        </pc:sldLayoutChg>
        <pc:sldLayoutChg chg="add mod replId">
          <pc:chgData name="Austin McGee" userId="S::austin.mcgee@student.csulb.edu::744ad5c0-3dff-4bcc-88c1-b95b8e5ca7a0" providerId="AD" clId="Web-{17A79A1B-BFED-41EA-BAB9-E62077278D71}" dt="2021-04-30T21:55:39.324" v="217"/>
          <pc:sldLayoutMkLst>
            <pc:docMk/>
            <pc:sldMasterMk cId="22253174" sldId="2147483732"/>
            <pc:sldLayoutMk cId="3192295205" sldId="2147483735"/>
          </pc:sldLayoutMkLst>
        </pc:sldLayoutChg>
        <pc:sldLayoutChg chg="add mod replId">
          <pc:chgData name="Austin McGee" userId="S::austin.mcgee@student.csulb.edu::744ad5c0-3dff-4bcc-88c1-b95b8e5ca7a0" providerId="AD" clId="Web-{17A79A1B-BFED-41EA-BAB9-E62077278D71}" dt="2021-04-30T21:55:39.324" v="217"/>
          <pc:sldLayoutMkLst>
            <pc:docMk/>
            <pc:sldMasterMk cId="22253174" sldId="2147483732"/>
            <pc:sldLayoutMk cId="203852454" sldId="2147483736"/>
          </pc:sldLayoutMkLst>
        </pc:sldLayoutChg>
        <pc:sldLayoutChg chg="add mod replId">
          <pc:chgData name="Austin McGee" userId="S::austin.mcgee@student.csulb.edu::744ad5c0-3dff-4bcc-88c1-b95b8e5ca7a0" providerId="AD" clId="Web-{17A79A1B-BFED-41EA-BAB9-E62077278D71}" dt="2021-04-30T21:55:39.324" v="217"/>
          <pc:sldLayoutMkLst>
            <pc:docMk/>
            <pc:sldMasterMk cId="22253174" sldId="2147483732"/>
            <pc:sldLayoutMk cId="2150850758" sldId="2147483737"/>
          </pc:sldLayoutMkLst>
        </pc:sldLayoutChg>
        <pc:sldLayoutChg chg="add mod replId">
          <pc:chgData name="Austin McGee" userId="S::austin.mcgee@student.csulb.edu::744ad5c0-3dff-4bcc-88c1-b95b8e5ca7a0" providerId="AD" clId="Web-{17A79A1B-BFED-41EA-BAB9-E62077278D71}" dt="2021-04-30T21:55:39.324" v="217"/>
          <pc:sldLayoutMkLst>
            <pc:docMk/>
            <pc:sldMasterMk cId="22253174" sldId="2147483732"/>
            <pc:sldLayoutMk cId="224186329" sldId="2147483738"/>
          </pc:sldLayoutMkLst>
        </pc:sldLayoutChg>
        <pc:sldLayoutChg chg="add mod replId">
          <pc:chgData name="Austin McGee" userId="S::austin.mcgee@student.csulb.edu::744ad5c0-3dff-4bcc-88c1-b95b8e5ca7a0" providerId="AD" clId="Web-{17A79A1B-BFED-41EA-BAB9-E62077278D71}" dt="2021-04-30T21:55:39.324" v="217"/>
          <pc:sldLayoutMkLst>
            <pc:docMk/>
            <pc:sldMasterMk cId="22253174" sldId="2147483732"/>
            <pc:sldLayoutMk cId="3182079874" sldId="2147483739"/>
          </pc:sldLayoutMkLst>
        </pc:sldLayoutChg>
        <pc:sldLayoutChg chg="add mod replId">
          <pc:chgData name="Austin McGee" userId="S::austin.mcgee@student.csulb.edu::744ad5c0-3dff-4bcc-88c1-b95b8e5ca7a0" providerId="AD" clId="Web-{17A79A1B-BFED-41EA-BAB9-E62077278D71}" dt="2021-04-30T21:55:39.324" v="217"/>
          <pc:sldLayoutMkLst>
            <pc:docMk/>
            <pc:sldMasterMk cId="22253174" sldId="2147483732"/>
            <pc:sldLayoutMk cId="3268115849" sldId="2147483740"/>
          </pc:sldLayoutMkLst>
        </pc:sldLayoutChg>
        <pc:sldLayoutChg chg="add mod replId">
          <pc:chgData name="Austin McGee" userId="S::austin.mcgee@student.csulb.edu::744ad5c0-3dff-4bcc-88c1-b95b8e5ca7a0" providerId="AD" clId="Web-{17A79A1B-BFED-41EA-BAB9-E62077278D71}" dt="2021-04-30T21:55:39.324" v="217"/>
          <pc:sldLayoutMkLst>
            <pc:docMk/>
            <pc:sldMasterMk cId="22253174" sldId="2147483732"/>
            <pc:sldLayoutMk cId="248103206" sldId="2147483741"/>
          </pc:sldLayoutMkLst>
        </pc:sldLayoutChg>
        <pc:sldLayoutChg chg="add mod replId">
          <pc:chgData name="Austin McGee" userId="S::austin.mcgee@student.csulb.edu::744ad5c0-3dff-4bcc-88c1-b95b8e5ca7a0" providerId="AD" clId="Web-{17A79A1B-BFED-41EA-BAB9-E62077278D71}" dt="2021-04-30T21:55:39.324" v="217"/>
          <pc:sldLayoutMkLst>
            <pc:docMk/>
            <pc:sldMasterMk cId="22253174" sldId="2147483732"/>
            <pc:sldLayoutMk cId="2007129125" sldId="2147483742"/>
          </pc:sldLayoutMkLst>
        </pc:sldLayoutChg>
        <pc:sldLayoutChg chg="add mod replId">
          <pc:chgData name="Austin McGee" userId="S::austin.mcgee@student.csulb.edu::744ad5c0-3dff-4bcc-88c1-b95b8e5ca7a0" providerId="AD" clId="Web-{17A79A1B-BFED-41EA-BAB9-E62077278D71}" dt="2021-04-30T21:55:39.324" v="217"/>
          <pc:sldLayoutMkLst>
            <pc:docMk/>
            <pc:sldMasterMk cId="22253174" sldId="2147483732"/>
            <pc:sldLayoutMk cId="3971828029" sldId="2147483743"/>
          </pc:sldLayoutMkLst>
        </pc:sldLayoutChg>
      </pc:sldMasterChg>
    </pc:docChg>
  </pc:docChgLst>
  <pc:docChgLst>
    <pc:chgData name="Christopher Nguyen" userId="S::christopher.nguyen05@student.csulb.edu::af5cff62-fe5c-45cb-9fb9-543a911874fa" providerId="AD" clId="Web-{A522C9C8-788B-4147-9D00-1F46F9EE8588}"/>
    <pc:docChg chg="modSld">
      <pc:chgData name="Christopher Nguyen" userId="S::christopher.nguyen05@student.csulb.edu::af5cff62-fe5c-45cb-9fb9-543a911874fa" providerId="AD" clId="Web-{A522C9C8-788B-4147-9D00-1F46F9EE8588}" dt="2021-05-05T00:51:16.038" v="48" actId="14100"/>
      <pc:docMkLst>
        <pc:docMk/>
      </pc:docMkLst>
      <pc:sldChg chg="modSp">
        <pc:chgData name="Christopher Nguyen" userId="S::christopher.nguyen05@student.csulb.edu::af5cff62-fe5c-45cb-9fb9-543a911874fa" providerId="AD" clId="Web-{A522C9C8-788B-4147-9D00-1F46F9EE8588}" dt="2021-05-05T00:51:16.038" v="48" actId="14100"/>
        <pc:sldMkLst>
          <pc:docMk/>
          <pc:sldMk cId="2107569751" sldId="260"/>
        </pc:sldMkLst>
        <pc:spChg chg="mod">
          <ac:chgData name="Christopher Nguyen" userId="S::christopher.nguyen05@student.csulb.edu::af5cff62-fe5c-45cb-9fb9-543a911874fa" providerId="AD" clId="Web-{A522C9C8-788B-4147-9D00-1F46F9EE8588}" dt="2021-05-05T00:51:16.038" v="48" actId="14100"/>
          <ac:spMkLst>
            <pc:docMk/>
            <pc:sldMk cId="2107569751" sldId="260"/>
            <ac:spMk id="2" creationId="{709DE71C-4C5A-45A0-9A98-FC040080CD2F}"/>
          </ac:spMkLst>
        </pc:spChg>
      </pc:sldChg>
      <pc:sldChg chg="modSp">
        <pc:chgData name="Christopher Nguyen" userId="S::christopher.nguyen05@student.csulb.edu::af5cff62-fe5c-45cb-9fb9-543a911874fa" providerId="AD" clId="Web-{A522C9C8-788B-4147-9D00-1F46F9EE8588}" dt="2021-05-05T00:48:05.184" v="45" actId="20577"/>
        <pc:sldMkLst>
          <pc:docMk/>
          <pc:sldMk cId="2677376139" sldId="261"/>
        </pc:sldMkLst>
        <pc:spChg chg="mod">
          <ac:chgData name="Christopher Nguyen" userId="S::christopher.nguyen05@student.csulb.edu::af5cff62-fe5c-45cb-9fb9-543a911874fa" providerId="AD" clId="Web-{A522C9C8-788B-4147-9D00-1F46F9EE8588}" dt="2021-05-05T00:48:05.184" v="45" actId="20577"/>
          <ac:spMkLst>
            <pc:docMk/>
            <pc:sldMk cId="2677376139" sldId="261"/>
            <ac:spMk id="3" creationId="{882D930A-1EFF-467D-A3A8-138163885564}"/>
          </ac:spMkLst>
        </pc:spChg>
      </pc:sldChg>
      <pc:sldChg chg="modSp">
        <pc:chgData name="Christopher Nguyen" userId="S::christopher.nguyen05@student.csulb.edu::af5cff62-fe5c-45cb-9fb9-543a911874fa" providerId="AD" clId="Web-{A522C9C8-788B-4147-9D00-1F46F9EE8588}" dt="2021-05-05T00:46:19.240" v="10" actId="20577"/>
        <pc:sldMkLst>
          <pc:docMk/>
          <pc:sldMk cId="3023758758" sldId="262"/>
        </pc:sldMkLst>
        <pc:spChg chg="mod">
          <ac:chgData name="Christopher Nguyen" userId="S::christopher.nguyen05@student.csulb.edu::af5cff62-fe5c-45cb-9fb9-543a911874fa" providerId="AD" clId="Web-{A522C9C8-788B-4147-9D00-1F46F9EE8588}" dt="2021-05-05T00:46:19.240" v="10" actId="20577"/>
          <ac:spMkLst>
            <pc:docMk/>
            <pc:sldMk cId="3023758758" sldId="262"/>
            <ac:spMk id="3" creationId="{B2F26E0B-BD60-4D8E-A6BD-3E6C3CFF5679}"/>
          </ac:spMkLst>
        </pc:spChg>
        <pc:picChg chg="mod">
          <ac:chgData name="Christopher Nguyen" userId="S::christopher.nguyen05@student.csulb.edu::af5cff62-fe5c-45cb-9fb9-543a911874fa" providerId="AD" clId="Web-{A522C9C8-788B-4147-9D00-1F46F9EE8588}" dt="2021-05-05T00:44:59.564" v="4" actId="14100"/>
          <ac:picMkLst>
            <pc:docMk/>
            <pc:sldMk cId="3023758758" sldId="262"/>
            <ac:picMk id="5" creationId="{20D722AA-DD67-4F03-B0A8-E174265EDD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2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2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2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9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5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7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1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BwzMV7gBKE?feature=oembed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5969"/>
            <a:ext cx="9144000" cy="2153994"/>
          </a:xfrm>
        </p:spPr>
        <p:txBody>
          <a:bodyPr>
            <a:normAutofit fontScale="90000"/>
          </a:bodyPr>
          <a:lstStyle/>
          <a:p>
            <a:br>
              <a:rPr lang="en-US">
                <a:ea typeface="+mj-lt"/>
                <a:cs typeface="+mj-lt"/>
              </a:rPr>
            </a:br>
            <a:br>
              <a:rPr lang="en-US">
                <a:ea typeface="+mj-lt"/>
                <a:cs typeface="+mj-lt"/>
              </a:rPr>
            </a:br>
            <a:endParaRPr lang="en-US">
              <a:cs typeface="Calibri Light"/>
            </a:endParaRPr>
          </a:p>
          <a:p>
            <a:r>
              <a:rPr lang="en-US">
                <a:ea typeface="+mj-lt"/>
                <a:cs typeface="+mj-lt"/>
              </a:rPr>
              <a:t>Steady Rate of Heat Transfer through a medium of thermal conductivity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Team 6</a:t>
            </a:r>
            <a:br>
              <a:rPr lang="en-US" dirty="0">
                <a:cs typeface="Calibri"/>
              </a:rPr>
            </a:br>
            <a:r>
              <a:rPr lang="en-US" sz="1600" dirty="0">
                <a:cs typeface="Calibri"/>
              </a:rPr>
              <a:t>Austin McGee</a:t>
            </a:r>
            <a:br>
              <a:rPr lang="en-US" sz="1600" dirty="0"/>
            </a:br>
            <a:r>
              <a:rPr lang="en-US" sz="1600" dirty="0">
                <a:cs typeface="Calibri"/>
              </a:rPr>
              <a:t>Matthew Miller</a:t>
            </a:r>
            <a:br>
              <a:rPr lang="en-US" sz="1600" dirty="0">
                <a:cs typeface="Calibri"/>
              </a:rPr>
            </a:br>
            <a:r>
              <a:rPr lang="en-US" sz="1600" dirty="0">
                <a:cs typeface="Calibri"/>
              </a:rPr>
              <a:t>Christopher Nguyen</a:t>
            </a:r>
            <a:br>
              <a:rPr lang="en-US" sz="1600" dirty="0">
                <a:cs typeface="Calibri"/>
              </a:rPr>
            </a:br>
            <a:r>
              <a:rPr lang="en-US" sz="1600" dirty="0">
                <a:cs typeface="Calibri"/>
              </a:rPr>
              <a:t>Francis Ilde Nicdao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A916-A59C-433C-992C-8267E837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26" y="685801"/>
            <a:ext cx="3228738" cy="931359"/>
          </a:xfrm>
        </p:spPr>
        <p:txBody>
          <a:bodyPr anchor="b">
            <a:normAutofit/>
          </a:bodyPr>
          <a:lstStyle/>
          <a:p>
            <a:pPr algn="ctr"/>
            <a:r>
              <a:rPr lang="en-US" sz="2800">
                <a:cs typeface="Calibri Light"/>
              </a:rPr>
              <a:t>Introduction</a:t>
            </a:r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4A6E451B-0DF2-4019-BD64-DF0E78FD9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660" y="2014010"/>
            <a:ext cx="3228738" cy="3611241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000">
                <a:latin typeface="Times New Roman"/>
                <a:cs typeface="Calibri"/>
              </a:rPr>
              <a:t>Conduction shape factor provides an easy way of calculating total steady heat transfer rate between two isothermal surfaces.</a:t>
            </a:r>
          </a:p>
          <a:p>
            <a:r>
              <a:rPr lang="en-US" sz="2000">
                <a:latin typeface="Times New Roman"/>
                <a:cs typeface="Calibri"/>
              </a:rPr>
              <a:t>Knowing the shape factor of a specific geometry we can now find the total steady heat transfer rate using:</a:t>
            </a:r>
          </a:p>
          <a:p>
            <a:pPr marL="0" indent="0" algn="ctr">
              <a:buNone/>
            </a:pPr>
            <a:endParaRPr lang="en-US" sz="2000">
              <a:cs typeface="Calibri"/>
            </a:endParaRPr>
          </a:p>
          <a:p>
            <a:pPr>
              <a:buFont typeface="Courier New" panose="020B0604020202020204" pitchFamily="34" charset="0"/>
              <a:buChar char="o"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1400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US" sz="1400">
                <a:latin typeface="Times New Roman"/>
                <a:cs typeface="Calibri"/>
              </a:rPr>
              <a:t>Note: Heat transfer between both surfaces must be by conduction. This excludes when the surfaces are liquid or gas.</a:t>
            </a:r>
            <a:endParaRPr lang="en-US"/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pic>
        <p:nvPicPr>
          <p:cNvPr id="5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D647C57E-2B99-4CED-A1A4-D768895AC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118" y="685802"/>
            <a:ext cx="2304287" cy="5486398"/>
          </a:xfrm>
          <a:prstGeom prst="rect">
            <a:avLst/>
          </a:prstGeom>
        </p:spPr>
      </p:pic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0EC9C2B-4CA7-4E78-98F1-27643C97E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383" y="685801"/>
            <a:ext cx="2304287" cy="5486400"/>
          </a:xfrm>
          <a:prstGeom prst="rect">
            <a:avLst/>
          </a:prstGeom>
        </p:spPr>
      </p:pic>
      <p:pic>
        <p:nvPicPr>
          <p:cNvPr id="3" name="Picture 5" descr="Icon&#10;&#10;Description automatically generated">
            <a:extLst>
              <a:ext uri="{FF2B5EF4-FFF2-40B4-BE49-F238E27FC236}">
                <a16:creationId xmlns:a16="http://schemas.microsoft.com/office/drawing/2014/main" id="{E5EEBF6E-14CE-4AFA-95DE-BB5CB3F05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583" y="4291173"/>
            <a:ext cx="21907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80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Text&#10;&#10;Description automatically generated">
            <a:extLst>
              <a:ext uri="{FF2B5EF4-FFF2-40B4-BE49-F238E27FC236}">
                <a16:creationId xmlns:a16="http://schemas.microsoft.com/office/drawing/2014/main" id="{F8C77CD9-0BA3-4D76-A99E-BE69CD6BD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" y="-5033"/>
            <a:ext cx="4307867" cy="685106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9DE71C-4C5A-45A0-9A98-FC040080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425" y="2710"/>
            <a:ext cx="7848089" cy="2104310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Code Documentation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A8F95C9-1C46-4D7F-B223-D2861ED28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887" y="2110192"/>
            <a:ext cx="4583151" cy="4737761"/>
          </a:xfrm>
          <a:prstGeom prst="rect">
            <a:avLst/>
          </a:prstGeom>
        </p:spPr>
      </p:pic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7EADE0B-1F46-4443-AAAF-9CCE2E3DF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1473" y="2112311"/>
            <a:ext cx="3849030" cy="473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6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CC39-D30C-4763-9DBC-7FB0E6DB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Heat Transfer Sample Problem</a:t>
            </a: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F8DE70C-2FA5-4AC0-B7CE-9E8756804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322" y="1690688"/>
            <a:ext cx="4580356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335233-2302-49F0-9882-C94264B210F9}"/>
              </a:ext>
            </a:extLst>
          </p:cNvPr>
          <p:cNvSpPr txBox="1"/>
          <p:nvPr/>
        </p:nvSpPr>
        <p:spPr>
          <a:xfrm>
            <a:off x="1156494" y="6040041"/>
            <a:ext cx="3282950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900">
                <a:latin typeface="Times New Roman"/>
                <a:cs typeface="Calibri"/>
              </a:rPr>
              <a:t>Problem 3-158E in the book</a:t>
            </a:r>
          </a:p>
          <a:p>
            <a:pPr marL="285750" indent="-285750">
              <a:buFont typeface="Arial"/>
              <a:buChar char="•"/>
            </a:pPr>
            <a:endParaRPr lang="en-US" sz="1900">
              <a:latin typeface="Times New Roman"/>
              <a:cs typeface="Calibri"/>
            </a:endParaRPr>
          </a:p>
        </p:txBody>
      </p:sp>
      <p:pic>
        <p:nvPicPr>
          <p:cNvPr id="3" name="Picture 5" descr="Diagram, text&#10;&#10;Description automatically generated">
            <a:extLst>
              <a:ext uri="{FF2B5EF4-FFF2-40B4-BE49-F238E27FC236}">
                <a16:creationId xmlns:a16="http://schemas.microsoft.com/office/drawing/2014/main" id="{2B13438D-15EB-4B38-9D89-811A4A637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056" y="2197506"/>
            <a:ext cx="2743200" cy="16652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8A4E28-D70E-4E1E-8534-81EFC1C72E0D}"/>
              </a:ext>
            </a:extLst>
          </p:cNvPr>
          <p:cNvSpPr txBox="1"/>
          <p:nvPr/>
        </p:nvSpPr>
        <p:spPr>
          <a:xfrm>
            <a:off x="7308056" y="4057649"/>
            <a:ext cx="320754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>
                <a:latin typeface="Times New Roman"/>
                <a:cs typeface="Times New Roman"/>
              </a:rPr>
              <a:t>Case 4 from Table 3-7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Times New Roman"/>
                <a:cs typeface="Times New Roman"/>
              </a:rPr>
              <a:t>We are going to use the code to solve this problem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5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3341-18F9-46A0-BEF7-74243425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32" y="1443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Heat Transfer Sample Problem</a:t>
            </a:r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FA094-4E39-4978-944E-CB4F8DE7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E6152-D90D-478E-85B3-5286588A3D1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5" name="Picture 5">
            <a:hlinkClick r:id="" action="ppaction://media"/>
            <a:extLst>
              <a:ext uri="{FF2B5EF4-FFF2-40B4-BE49-F238E27FC236}">
                <a16:creationId xmlns:a16="http://schemas.microsoft.com/office/drawing/2014/main" id="{AC8CE296-4A05-4A52-8479-3C1DEB2147D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2901" y="693429"/>
            <a:ext cx="9432805" cy="5840809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8E0E21F4-E453-466A-B387-3286F360D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2878" y="868231"/>
            <a:ext cx="2682586" cy="194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9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1012-385D-4F87-A294-718746CF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Discussion of Results and Recommendations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D930A-1EFF-467D-A3A8-138163885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dirty="0">
                <a:latin typeface="Times New Roman"/>
                <a:cs typeface="Calibri"/>
              </a:rPr>
              <a:t>Program produces quick and accurate results</a:t>
            </a:r>
            <a:endParaRPr lang="en-US" dirty="0"/>
          </a:p>
          <a:p>
            <a:pPr marL="0" indent="0">
              <a:buNone/>
            </a:pPr>
            <a:r>
              <a:rPr lang="en-US" sz="1900" dirty="0">
                <a:latin typeface="Times New Roman"/>
                <a:cs typeface="Calibri"/>
              </a:rPr>
              <a:t>Generates shape factor per case</a:t>
            </a:r>
          </a:p>
          <a:p>
            <a:pPr marL="0" indent="0">
              <a:buNone/>
            </a:pPr>
            <a:endParaRPr lang="en-US" sz="1900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US" sz="1900" b="1" dirty="0">
                <a:latin typeface="Times New Roman"/>
                <a:cs typeface="Calibri"/>
              </a:rPr>
              <a:t>Limitations</a:t>
            </a:r>
            <a:endParaRPr lang="en-US" sz="1900" dirty="0">
              <a:latin typeface="Times New Roman"/>
              <a:cs typeface="Calibri"/>
            </a:endParaRPr>
          </a:p>
          <a:p>
            <a:r>
              <a:rPr lang="en-US" sz="1900" dirty="0">
                <a:latin typeface="Times New Roman"/>
                <a:ea typeface="+mn-lt"/>
                <a:cs typeface="+mn-lt"/>
              </a:rPr>
              <a:t>Doesn't convert units</a:t>
            </a:r>
            <a:endParaRPr lang="en-US" sz="1900" b="1" dirty="0">
              <a:latin typeface="Times New Roman"/>
              <a:ea typeface="+mn-lt"/>
              <a:cs typeface="+mn-lt"/>
            </a:endParaRPr>
          </a:p>
          <a:p>
            <a:r>
              <a:rPr lang="en-US" sz="1900" dirty="0">
                <a:latin typeface="Times New Roman"/>
                <a:cs typeface="Calibri"/>
              </a:rPr>
              <a:t>Cannot input fraction values</a:t>
            </a:r>
          </a:p>
          <a:p>
            <a:r>
              <a:rPr lang="en-US" sz="1900" dirty="0">
                <a:latin typeface="Times New Roman"/>
                <a:cs typeface="Calibri"/>
              </a:rPr>
              <a:t>Cases written for even cases only (Team 5 has odd cases)</a:t>
            </a:r>
          </a:p>
          <a:p>
            <a:endParaRPr lang="en-US" sz="1900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US" sz="1900" b="1" dirty="0">
                <a:latin typeface="Times New Roman"/>
                <a:cs typeface="Calibri"/>
              </a:rPr>
              <a:t>Recommendations</a:t>
            </a:r>
            <a:endParaRPr lang="en-US" sz="1900" dirty="0">
              <a:latin typeface="Times New Roman"/>
              <a:cs typeface="Calibri"/>
            </a:endParaRPr>
          </a:p>
          <a:p>
            <a:r>
              <a:rPr lang="en-US" sz="1900" dirty="0">
                <a:latin typeface="Times New Roman"/>
                <a:cs typeface="Calibri"/>
              </a:rPr>
              <a:t>More user-friendly</a:t>
            </a:r>
            <a:endParaRPr lang="en-US" sz="1900" b="1" dirty="0">
              <a:latin typeface="Times New Roman"/>
              <a:cs typeface="Calibri"/>
            </a:endParaRPr>
          </a:p>
          <a:p>
            <a:pPr lvl="1"/>
            <a:r>
              <a:rPr lang="en-US" sz="1500" dirty="0">
                <a:latin typeface="Times New Roman"/>
                <a:cs typeface="Calibri"/>
              </a:rPr>
              <a:t>Graphical User Interface</a:t>
            </a:r>
          </a:p>
          <a:p>
            <a:pPr lvl="1"/>
            <a:r>
              <a:rPr lang="en-US" sz="1500" dirty="0">
                <a:latin typeface="Times New Roman"/>
                <a:cs typeface="Calibri"/>
              </a:rPr>
              <a:t>Input all parameters and conditions at the same time</a:t>
            </a:r>
          </a:p>
          <a:p>
            <a:r>
              <a:rPr lang="en-US" sz="1900" dirty="0">
                <a:latin typeface="Times New Roman"/>
                <a:cs typeface="Calibri"/>
              </a:rPr>
              <a:t>More universal</a:t>
            </a:r>
          </a:p>
          <a:p>
            <a:pPr lvl="1"/>
            <a:r>
              <a:rPr lang="en-US" sz="1500" dirty="0">
                <a:latin typeface="Times New Roman"/>
                <a:cs typeface="Calibri"/>
              </a:rPr>
              <a:t>Be able to convert units and output in desired units</a:t>
            </a:r>
          </a:p>
          <a:p>
            <a:pPr marL="0" indent="0">
              <a:buNone/>
            </a:pPr>
            <a:endParaRPr lang="en-US" sz="1900"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190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737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20AD-96C9-48C2-B447-E6FC4D19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26E0B-BD60-4D8E-A6BD-3E6C3CFF5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Required conduction shape factor 'S = …' must be given for each case</a:t>
            </a:r>
            <a:endParaRPr lang="en-US" dirty="0">
              <a:cs typeface="Calibri" panose="020F0502020204030204"/>
            </a:endParaRPr>
          </a:p>
          <a:p>
            <a:r>
              <a:rPr lang="en-US" sz="2000" dirty="0">
                <a:cs typeface="Calibri"/>
              </a:rPr>
              <a:t>Utilized Heat Transfer Equation between isothermal surfaces</a:t>
            </a:r>
          </a:p>
          <a:p>
            <a:endParaRPr lang="en-US">
              <a:cs typeface="Calibri"/>
            </a:endParaRPr>
          </a:p>
          <a:p>
            <a:endParaRPr lang="en-US" sz="2400">
              <a:cs typeface="Calibri"/>
            </a:endParaRPr>
          </a:p>
          <a:p>
            <a:r>
              <a:rPr lang="en-US" sz="2000" dirty="0">
                <a:cs typeface="Calibri"/>
              </a:rPr>
              <a:t>Coded a user-controlled</a:t>
            </a:r>
            <a:r>
              <a:rPr lang="en-US" sz="2400" dirty="0">
                <a:cs typeface="Calibri"/>
              </a:rPr>
              <a:t> </a:t>
            </a:r>
            <a:r>
              <a:rPr lang="en-US" sz="2000" dirty="0">
                <a:cs typeface="Calibri"/>
              </a:rPr>
              <a:t>interface to calculate problems in Table 3-7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20D722AA-DD67-4F03-B0A8-E174265ED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146" y="2703673"/>
            <a:ext cx="2780221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5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A9958C9DC2C542B5A3D854080F3505" ma:contentTypeVersion="2" ma:contentTypeDescription="Create a new document." ma:contentTypeScope="" ma:versionID="c427a1ad566ff68df47dab6e1684a543">
  <xsd:schema xmlns:xsd="http://www.w3.org/2001/XMLSchema" xmlns:xs="http://www.w3.org/2001/XMLSchema" xmlns:p="http://schemas.microsoft.com/office/2006/metadata/properties" xmlns:ns2="bffe337e-2670-4504-8a76-18dc3f36da82" targetNamespace="http://schemas.microsoft.com/office/2006/metadata/properties" ma:root="true" ma:fieldsID="666ba6129cfb94d25e2fce745bbd159a" ns2:_="">
    <xsd:import namespace="bffe337e-2670-4504-8a76-18dc3f36da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fe337e-2670-4504-8a76-18dc3f36da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932930-EF6E-4800-A8FD-5B24F50E41AD}">
  <ds:schemaRefs>
    <ds:schemaRef ds:uri="bffe337e-2670-4504-8a76-18dc3f36da8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5A44607-0D1F-4255-8F46-49F5CA8329C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DD43F32-1E9F-443B-B17A-2964B85B29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  Steady Rate of Heat Transfer through a medium of thermal conductivity </vt:lpstr>
      <vt:lpstr>Introduction</vt:lpstr>
      <vt:lpstr>Code Documentation</vt:lpstr>
      <vt:lpstr>Heat Transfer Sample Problem</vt:lpstr>
      <vt:lpstr>Heat Transfer Sample Problem </vt:lpstr>
      <vt:lpstr>Discussion of Results and Recommendations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27</cp:revision>
  <dcterms:created xsi:type="dcterms:W3CDTF">2021-04-06T23:57:04Z</dcterms:created>
  <dcterms:modified xsi:type="dcterms:W3CDTF">2021-05-05T23:17:46Z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0x0101000CA9958C9DC2C542B5A3D854080F3505</vt:lpwstr>
  </property>
</Properties>
</file>