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72" r:id="rId12"/>
    <p:sldId id="264" r:id="rId13"/>
    <p:sldId id="265" r:id="rId14"/>
    <p:sldId id="273" r:id="rId15"/>
    <p:sldId id="274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8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893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9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41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2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63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7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4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6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7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7473-A460-4C44-902C-5B52EB6C379B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CDEE41-22A9-43A9-9E88-44E7C0FC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4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3355-F80B-4EC3-A904-3B708B8F3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86142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HACKATHON</a:t>
            </a:r>
            <a:endParaRPr lang="en-IN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9D55-4F5F-4F00-816E-CA998291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67075"/>
            <a:ext cx="8312896" cy="40004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GROUP-III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A66-CD73-4194-B7B0-A6CF16D47EF6}"/>
              </a:ext>
            </a:extLst>
          </p:cNvPr>
          <p:cNvSpPr txBox="1"/>
          <p:nvPr/>
        </p:nvSpPr>
        <p:spPr>
          <a:xfrm>
            <a:off x="5567784" y="3667124"/>
            <a:ext cx="3990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Nayan Madhukar Chaudhari - 888048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Sayali Sudhir Kabade – 888074 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Pooja Rajendra Lawand – 888104 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Purva Deepak Madgaonkar – 888066 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Sadiya Salim Shaikh - 888150 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73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D9648A-7304-4951-8519-98F7262CD06A}"/>
              </a:ext>
            </a:extLst>
          </p:cNvPr>
          <p:cNvSpPr txBox="1"/>
          <p:nvPr/>
        </p:nvSpPr>
        <p:spPr>
          <a:xfrm>
            <a:off x="742950" y="1371600"/>
            <a:ext cx="644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Diagnostics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city text 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cities names should get displayed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ABD9D-6755-4EF9-979E-EE9762593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76201"/>
            <a:ext cx="6046742" cy="670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76201"/>
            <a:ext cx="5799910" cy="61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47D3-BC23-49B2-89E2-46B98348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1BCF2-4FD7-42E1-9BC9-007281DF3963}"/>
              </a:ext>
            </a:extLst>
          </p:cNvPr>
          <p:cNvSpPr txBox="1"/>
          <p:nvPr/>
        </p:nvSpPr>
        <p:spPr>
          <a:xfrm>
            <a:off x="1187277" y="1930400"/>
            <a:ext cx="808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to Corporate Wellness, fill invalid details, schedule &amp; capture the warning message from the alert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9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077EA-FF34-43F4-9A2E-49A94115ECBD}"/>
              </a:ext>
            </a:extLst>
          </p:cNvPr>
          <p:cNvSpPr txBox="1"/>
          <p:nvPr/>
        </p:nvSpPr>
        <p:spPr>
          <a:xfrm>
            <a:off x="857250" y="981075"/>
            <a:ext cx="6943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 on the Corporate Wellness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name, organization name, contact number and invalid email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schedule demo 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“Please enter valid email address” error message should be displayed.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9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C0AB2-C08F-4E34-A504-C1DC6F90D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76"/>
          <a:stretch/>
        </p:blipFill>
        <p:spPr>
          <a:xfrm>
            <a:off x="104775" y="76200"/>
            <a:ext cx="4886326" cy="59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BEBEA-08FE-4073-AE88-ED5EBBC7A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"/>
            <a:ext cx="6981827" cy="592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1E13DB-B465-40C4-8950-2D09AF5572D8}"/>
              </a:ext>
            </a:extLst>
          </p:cNvPr>
          <p:cNvSpPr txBox="1"/>
          <p:nvPr/>
        </p:nvSpPr>
        <p:spPr>
          <a:xfrm>
            <a:off x="409575" y="600075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invalid email to capture the error message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F8FAD-B8FB-4F94-9DE8-2600532F30C6}"/>
              </a:ext>
            </a:extLst>
          </p:cNvPr>
          <p:cNvSpPr txBox="1"/>
          <p:nvPr/>
        </p:nvSpPr>
        <p:spPr>
          <a:xfrm>
            <a:off x="6858000" y="6000750"/>
            <a:ext cx="47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Displyed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8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D90B-FA22-468B-A3EE-8DC1A32F10FF}"/>
              </a:ext>
            </a:extLst>
          </p:cNvPr>
          <p:cNvSpPr txBox="1">
            <a:spLocks/>
          </p:cNvSpPr>
          <p:nvPr/>
        </p:nvSpPr>
        <p:spPr>
          <a:xfrm>
            <a:off x="1645920" y="283028"/>
            <a:ext cx="7772399" cy="11277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1084218"/>
            <a:ext cx="8869680" cy="51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D90B-FA22-468B-A3EE-8DC1A32F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71" y="283028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Report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" y="1230812"/>
            <a:ext cx="9744891" cy="52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C6EA-7D02-4534-8BBA-16E15F3F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C4AD2-2FDC-4F34-933A-82076D9D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22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17A8C-7A0F-4744-89C6-7522D4DD982D}"/>
              </a:ext>
            </a:extLst>
          </p:cNvPr>
          <p:cNvSpPr txBox="1"/>
          <p:nvPr/>
        </p:nvSpPr>
        <p:spPr>
          <a:xfrm>
            <a:off x="1257300" y="1971675"/>
            <a:ext cx="791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Bangalore city, identify Hospitals that is Open 24/7, has Parking facility with rating more than 3.5. Display the hospital names.</a:t>
            </a:r>
          </a:p>
          <a:p>
            <a:pPr marL="342900" indent="-342900" algn="ctr">
              <a:buAutoNum type="arabicPeriod"/>
            </a:pPr>
            <a:endParaRPr lang="en-US" dirty="0">
              <a:solidFill>
                <a:srgbClr val="272C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Diagnostics page, pick all the top cities name &amp; store in a List; Display    the same.</a:t>
            </a:r>
          </a:p>
          <a:p>
            <a:pPr marL="342900" indent="-342900" algn="ctr">
              <a:buAutoNum type="arabicPeriod"/>
            </a:pPr>
            <a:endParaRPr lang="en-US" dirty="0">
              <a:solidFill>
                <a:srgbClr val="272C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to Corporate Wellness, fill invalid details, schedule &amp; capture the warning message from the alert (Suggested Site : practo.com however  you are free to choose any other legitimate  site).</a:t>
            </a:r>
          </a:p>
          <a:p>
            <a:pPr algn="ctr"/>
            <a:endParaRPr lang="en-US" dirty="0">
              <a:solidFill>
                <a:srgbClr val="272C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: https://www.practo.com</a:t>
            </a:r>
          </a:p>
        </p:txBody>
      </p:sp>
    </p:spTree>
    <p:extLst>
      <p:ext uri="{BB962C8B-B14F-4D97-AF65-F5344CB8AC3E}">
        <p14:creationId xmlns:p14="http://schemas.microsoft.com/office/powerpoint/2010/main" val="161771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7607-B909-49A0-861A-B655D850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192A3-9FF2-4425-B776-4C73EC9239C1}"/>
              </a:ext>
            </a:extLst>
          </p:cNvPr>
          <p:cNvSpPr txBox="1"/>
          <p:nvPr/>
        </p:nvSpPr>
        <p:spPr>
          <a:xfrm>
            <a:off x="1114425" y="1704975"/>
            <a:ext cx="2457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7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E79C-40D0-4D9F-BB7C-98E0C3C8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5C52D-BE24-4F61-8066-38AEEA944976}"/>
              </a:ext>
            </a:extLst>
          </p:cNvPr>
          <p:cNvSpPr txBox="1"/>
          <p:nvPr/>
        </p:nvSpPr>
        <p:spPr>
          <a:xfrm>
            <a:off x="1724025" y="2028825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the hospital names for “Bangalore” city, identify Hospitals that are “Open 24/7”, has “Parking” facility with “rating more than 3.5”.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3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EA2DF7-9DA6-4EF6-A594-1DF4F58B0DF3}"/>
              </a:ext>
            </a:extLst>
          </p:cNvPr>
          <p:cNvSpPr txBox="1"/>
          <p:nvPr/>
        </p:nvSpPr>
        <p:spPr>
          <a:xfrm>
            <a:off x="400050" y="428625"/>
            <a:ext cx="83153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Practo.com website should be open.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“Bangalore” from city search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“Hospital” in next search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hospitals list will get displayed in next page. Apply filters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checkbox which is in front of “Accredited” for Rating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checkbox which is in front of “Open 24x7”.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Apply filter dropdown.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checkbox which is in front of “Has parking”.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checkbox which is in front of “Cafeteria”.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Hospitals from Bangalore city which are open 24x7, have parking facility, cafeteria and rating more the 3.5 should be displayed.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4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C0AED-B19F-46D9-B772-4DD71D05C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3825"/>
            <a:ext cx="6848474" cy="663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68CD2-6EDE-41A5-B57C-5CD95134A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123825"/>
            <a:ext cx="6848474" cy="66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8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08889A-8836-438F-A68C-853EA2CF2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23824"/>
            <a:ext cx="7553326" cy="6629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D79AC2-A187-4241-BE52-D33DD9A84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3824"/>
            <a:ext cx="6448425" cy="66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4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E5A17-7387-47FE-BB1C-169628B0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57175"/>
            <a:ext cx="11610975" cy="556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9A531A-0B87-478E-868A-20AE7FBA4340}"/>
              </a:ext>
            </a:extLst>
          </p:cNvPr>
          <p:cNvSpPr txBox="1"/>
          <p:nvPr/>
        </p:nvSpPr>
        <p:spPr>
          <a:xfrm>
            <a:off x="3476625" y="5991225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names Displayed on the console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5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0F41-E59C-4B9D-A52B-76369BA0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4E91F-92F7-41B9-B71C-7A7CF50FBA24}"/>
              </a:ext>
            </a:extLst>
          </p:cNvPr>
          <p:cNvSpPr txBox="1"/>
          <p:nvPr/>
        </p:nvSpPr>
        <p:spPr>
          <a:xfrm>
            <a:off x="1665730" y="1793875"/>
            <a:ext cx="661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Diagnostics page, pick all the top cities name &amp; store it in a List. Display the top cities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935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924</TotalTime>
  <Words>402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HACKATHON</vt:lpstr>
      <vt:lpstr>Project Description</vt:lpstr>
      <vt:lpstr>TOOLS</vt:lpstr>
      <vt:lpstr>FIRST  DESCRIPTION</vt:lpstr>
      <vt:lpstr>PowerPoint Presentation</vt:lpstr>
      <vt:lpstr>PowerPoint Presentation</vt:lpstr>
      <vt:lpstr>PowerPoint Presentation</vt:lpstr>
      <vt:lpstr>PowerPoint Presentation</vt:lpstr>
      <vt:lpstr>SECOND DESCRIPTION</vt:lpstr>
      <vt:lpstr>PowerPoint Presentation</vt:lpstr>
      <vt:lpstr>PowerPoint Presentation</vt:lpstr>
      <vt:lpstr>THIRD  DESCRIPTION</vt:lpstr>
      <vt:lpstr>PowerPoint Presentation</vt:lpstr>
      <vt:lpstr>PowerPoint Presentation</vt:lpstr>
      <vt:lpstr>PowerPoint Presentation</vt:lpstr>
      <vt:lpstr>Extent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nayan1310chaudhari@gmail.com</dc:creator>
  <cp:lastModifiedBy>Windows User</cp:lastModifiedBy>
  <cp:revision>28</cp:revision>
  <dcterms:created xsi:type="dcterms:W3CDTF">2021-02-24T04:17:23Z</dcterms:created>
  <dcterms:modified xsi:type="dcterms:W3CDTF">2021-03-01T05:05:04Z</dcterms:modified>
</cp:coreProperties>
</file>