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206c2cb0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2206c2cb0_4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206c2cb0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2206c2cb0_4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2206c2cb0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12206c2cb0_4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2206c2cb0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12206c2cb0_4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2206c2cb0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12206c2cb0_4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2206c2cb0_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12206c2cb0_4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" y="0"/>
            <a:ext cx="914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28219" l="1361" r="42822" t="19964"/>
          <a:stretch/>
        </p:blipFill>
        <p:spPr>
          <a:xfrm>
            <a:off x="307925" y="1123337"/>
            <a:ext cx="5547526" cy="289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31" name="Google Shape;131;p25"/>
          <p:cNvPicPr preferRelativeResize="0"/>
          <p:nvPr/>
        </p:nvPicPr>
        <p:blipFill rotWithShape="1">
          <a:blip r:embed="rId4">
            <a:alphaModFix/>
          </a:blip>
          <a:srcRect b="31081" l="33443" r="32024" t="35707"/>
          <a:stretch/>
        </p:blipFill>
        <p:spPr>
          <a:xfrm>
            <a:off x="1701150" y="1674600"/>
            <a:ext cx="3011975" cy="14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16970" l="68764" r="10983" t="10786"/>
          <a:stretch/>
        </p:blipFill>
        <p:spPr>
          <a:xfrm>
            <a:off x="6329575" y="328875"/>
            <a:ext cx="2235350" cy="4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33" name="Google Shape;133;p25"/>
          <p:cNvPicPr preferRelativeResize="0"/>
          <p:nvPr/>
        </p:nvPicPr>
        <p:blipFill rotWithShape="1">
          <a:blip r:embed="rId4">
            <a:alphaModFix/>
          </a:blip>
          <a:srcRect b="31081" l="37591" r="36592" t="35707"/>
          <a:stretch/>
        </p:blipFill>
        <p:spPr>
          <a:xfrm>
            <a:off x="6683125" y="2090400"/>
            <a:ext cx="1647975" cy="96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824750" y="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</a:rPr>
              <a:t>Auto Verification Tests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400" y="516065"/>
            <a:ext cx="3368600" cy="3378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2127490" y="4268"/>
            <a:ext cx="3368615" cy="584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/>
              <a:t>Предисловие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205275" y="516075"/>
            <a:ext cx="54165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преподаватель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Каждое занятие вам приходится вручную обновлять медленную excel таблицу на кучу человек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забиваются личка в телеге от студентов, которые пишут что решили очередную пачку ваших задач и ждут когда им поставят "П" в excel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каждый год приходится заводить кучу папок под каждый курс, с кучей опять excel таблиц...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зависете от забугорного американского ПО и надеетесь, что они не уйдут из России, попутно удалив все созданные папки и excel таблицы и лекции...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хотите всё автоматизировать и облегчить жизнь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человек, мужчина, держит, галстук&#10;&#10;Автоматически созданное описание" id="147" name="Google Shape;147;p27"/>
          <p:cNvPicPr preferRelativeResize="0"/>
          <p:nvPr/>
        </p:nvPicPr>
        <p:blipFill rotWithShape="1">
          <a:blip r:embed="rId3">
            <a:alphaModFix/>
          </a:blip>
          <a:srcRect b="15174" l="0" r="0" t="9840"/>
          <a:stretch/>
        </p:blipFill>
        <p:spPr>
          <a:xfrm>
            <a:off x="15" y="962"/>
            <a:ext cx="9143985" cy="5142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1545722" y="1909532"/>
            <a:ext cx="3288821" cy="25663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946101" y="2409536"/>
            <a:ext cx="2413754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Современное решение в духе SYS.PRO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2591159" y="4268"/>
            <a:ext cx="2085437" cy="56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/>
              <a:t>Решение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11" y="3756925"/>
            <a:ext cx="914400" cy="1047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внутренний, монитор, экран&#10;&#10;Автоматически созданное описание" id="156" name="Google Shape;1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311" y="71707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57" name="Google Shape;15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0413" y="1155439"/>
            <a:ext cx="2057400" cy="127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838" y="1726361"/>
            <a:ext cx="1410419" cy="142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4130" y="3645738"/>
            <a:ext cx="1291806" cy="12810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8"/>
          <p:cNvCxnSpPr/>
          <p:nvPr/>
        </p:nvCxnSpPr>
        <p:spPr>
          <a:xfrm flipH="1" rot="10800000">
            <a:off x="1241531" y="4294202"/>
            <a:ext cx="3327639" cy="797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28"/>
          <p:cNvSpPr/>
          <p:nvPr/>
        </p:nvSpPr>
        <p:spPr>
          <a:xfrm>
            <a:off x="1242391" y="4336180"/>
            <a:ext cx="3504481" cy="2587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 rot="-2100000">
            <a:off x="5934126" y="3751288"/>
            <a:ext cx="1940944" cy="2156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 rot="540000">
            <a:off x="5288696" y="1886315"/>
            <a:ext cx="2037990" cy="22644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 rot="-2100000">
            <a:off x="994382" y="3170207"/>
            <a:ext cx="2587925" cy="129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1503293" y="1391478"/>
            <a:ext cx="1714500" cy="2048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6802" y="2026973"/>
            <a:ext cx="1792090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Увидят результаты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609952" y="3624266"/>
            <a:ext cx="3350236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Спустя 20 коммитов и кучу попыток проходит тесты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168832" y="3796325"/>
            <a:ext cx="173934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Тесты пройдены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5360331" y="779425"/>
            <a:ext cx="2740762" cy="1071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Обновит таблички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Загрузит материалы лекций</a:t>
            </a:r>
            <a:endParaRPr sz="1100"/>
          </a:p>
        </p:txBody>
      </p:sp>
      <p:sp>
        <p:nvSpPr>
          <p:cNvPr id="170" name="Google Shape;170;p28"/>
          <p:cNvSpPr txBox="1"/>
          <p:nvPr/>
        </p:nvSpPr>
        <p:spPr>
          <a:xfrm>
            <a:off x="3578087" y="857249"/>
            <a:ext cx="126723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Сайт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200150" y="474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/>
              <a:t>Стек используемых технологий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02114" y="851624"/>
            <a:ext cx="162753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416826" y="894521"/>
            <a:ext cx="188843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89078" y="1244052"/>
            <a:ext cx="36030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Flask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Библиотеки CSV, SQLITE3, JSON,TIME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10824" l="13548" r="14839" t="1031"/>
          <a:stretch/>
        </p:blipFill>
        <p:spPr>
          <a:xfrm>
            <a:off x="-36662" y="3492350"/>
            <a:ext cx="1982535" cy="153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661" y="2701255"/>
            <a:ext cx="1715173" cy="1715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81" name="Google Shape;18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24" y="2096411"/>
            <a:ext cx="1715175" cy="142336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5246150" y="1276425"/>
            <a:ext cx="351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Языки разметки и программирования HTML5, CSS3, Javascript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Framework ReactJS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6">
            <a:alphaModFix/>
          </a:blip>
          <a:srcRect b="11034" l="25715" r="23099" t="8424"/>
          <a:stretch/>
        </p:blipFill>
        <p:spPr>
          <a:xfrm>
            <a:off x="7305250" y="3715855"/>
            <a:ext cx="1627526" cy="142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1553" y="3608663"/>
            <a:ext cx="1418964" cy="153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6000" y="2258012"/>
            <a:ext cx="2585000" cy="12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2767720" y="2089093"/>
            <a:ext cx="51435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