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A5FE5-EEB7-4980-B9D1-4987536D7B80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BCF63-2AAA-46F4-8998-3585F86893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4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F399F-228E-4081-93CD-78836E75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1B2ED8-5C34-4FB3-860C-BE858195B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EFA14-8F7B-47B4-A6FA-4F95035A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03A54-634F-470D-B6E0-669A186F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B15B4-1BB0-4978-8460-F25CC1A4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88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2161D-B71E-447C-BB0A-260DFBAE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F04D4F-20BF-4B1B-A80E-965CDECC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CC921-8E83-4ADF-A84B-76182006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ECB72D-8818-472A-A25B-B8E38ED3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6EB14-897E-4798-98AD-4F9D1089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7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275E44-B1FA-4F0D-B842-F97B7FE7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890E3-713B-4408-9D82-5333ABEE7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3E0F2-8DEF-42A1-9CD9-4060C9B9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B3AD33-8D66-4CD7-92FB-6E11063B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E7DE6-95AD-4240-B183-96E529C6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17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759D0-E1EF-43A9-8B7B-BCB6306A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373A3-0E1B-461A-969F-3493D2BE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9C280-784C-4ED0-BABD-CC423389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2A9B9-477B-44C2-BB3F-F7A808AC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C9AF6-8F04-47F6-8201-2865B0C2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7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0CB82-7D49-4CBF-A71D-2257E815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3CA8B-0AAF-4A03-86B8-39DB7C0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E2956-DF5E-4191-B6EC-B22946BB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15E5C-E954-462F-B911-E37C2826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0E4801-595E-4DF4-9DB1-9A0E46A6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45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9005C-FA73-4910-BB92-4A6F36B3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5EEE1-610C-423E-98BB-5E8C4EADF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5751C9-61D4-4690-9A55-A3F12A522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8D77A6-7AFA-448B-992C-E32EDB62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D86989-A68F-47CE-B81B-F17A508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F652A9-26CE-437D-A69A-3FD44402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51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67F6B-23BA-49B0-8A0A-4820BDAB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63E686-5810-4827-AFD4-A592E9B1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F97A1-6713-4180-B617-5BEA7719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14D396-469A-456D-8C27-28A76CA0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942C51-0A80-4027-A06B-8C0B2F2C6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BEA1E3-FC78-4542-AE92-647B8C3D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8B5735-A3D2-4E47-8A48-EB369387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B141A6-4806-45B8-B366-D72E5EDB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3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7667B-3649-447F-AEEA-D3A2FCB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522D12-6BD6-4106-A01A-08306153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CFA046-F7AF-43A8-965E-26AB4F31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C43A05-CF1A-41E7-A674-80A91E14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7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66838B-4676-4B1F-AA5F-1B05A5B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74C696-978E-4A97-A194-31372FDE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9CAFE2-9019-4896-9C3F-DDFD7EC2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1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74CDE-3BD5-40DF-B534-1CD6B7F0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44B87-84FE-4516-820E-99A4DB78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4549A3-743B-4C81-B0FB-A215F68E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1A0A81-5551-45B0-A3D7-D2278064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911075-7474-42A7-BF0B-6CC04B8A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D530CE-78DE-4A93-B41B-7112461B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93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23690-8BE6-4864-8416-878FEECD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EB1050-EB47-4F43-A57B-1EC3EE63B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CC188C-818C-446C-8727-0530B89D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E42E43-74F9-4F6D-B93E-A47EABF6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A2F2AF-096A-4C58-B35E-7763C930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836036-6DA8-4496-83B1-2AF7E06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0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E6C79A-1E68-446F-9E48-A454AA4C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056DB3-C032-43FC-949D-CDA86FCF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60603-D010-4390-AA65-286A1DDA0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AD7624-58D0-4DAF-B761-5BFA6587A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54F71-A1A4-484B-A605-28CDC2F2E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2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D3CC7A8B-9213-4554-A5CB-BD43FE99E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10" y="5608204"/>
            <a:ext cx="820481" cy="820481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3420595-D55B-4E30-B87B-1760FA5A3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9" y="868156"/>
            <a:ext cx="910831" cy="404814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4336ADAA-41DA-4CCC-9D72-33F632936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00" y="4571421"/>
            <a:ext cx="1388101" cy="694051"/>
          </a:xfrm>
          <a:prstGeom prst="rect">
            <a:avLst/>
          </a:prstGeom>
        </p:spPr>
      </p:pic>
      <p:pic>
        <p:nvPicPr>
          <p:cNvPr id="11" name="Imagen 10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66DD05E0-9A86-4502-857F-A614924E8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49" y="3617770"/>
            <a:ext cx="1388101" cy="347026"/>
          </a:xfrm>
          <a:prstGeom prst="rect">
            <a:avLst/>
          </a:prstGeom>
        </p:spPr>
      </p:pic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6F6A07B2-C71C-4CEB-98D0-4E31543E0F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1" t="18829" r="36626" b="46509"/>
          <a:stretch/>
        </p:blipFill>
        <p:spPr>
          <a:xfrm>
            <a:off x="2328119" y="917944"/>
            <a:ext cx="1004160" cy="685840"/>
          </a:xfrm>
          <a:prstGeom prst="rect">
            <a:avLst/>
          </a:prstGeom>
        </p:spPr>
      </p:pic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7B9FF6-31DE-4CA2-BFAB-2BC914D2D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8" y="5208379"/>
            <a:ext cx="1496345" cy="583533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4D18C3E-AC25-46AD-BD6E-07F2F5856B48}"/>
              </a:ext>
            </a:extLst>
          </p:cNvPr>
          <p:cNvCxnSpPr>
            <a:cxnSpLocks/>
          </p:cNvCxnSpPr>
          <p:nvPr/>
        </p:nvCxnSpPr>
        <p:spPr>
          <a:xfrm>
            <a:off x="1681018" y="4323484"/>
            <a:ext cx="3973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4ABFAD1-3B3C-44E0-9621-F2C79CB3E4E8}"/>
              </a:ext>
            </a:extLst>
          </p:cNvPr>
          <p:cNvCxnSpPr>
            <a:cxnSpLocks/>
          </p:cNvCxnSpPr>
          <p:nvPr/>
        </p:nvCxnSpPr>
        <p:spPr>
          <a:xfrm>
            <a:off x="1607127" y="3038764"/>
            <a:ext cx="4107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3974503-D692-4AB3-80FD-8F4F93F65A51}"/>
              </a:ext>
            </a:extLst>
          </p:cNvPr>
          <p:cNvCxnSpPr>
            <a:cxnSpLocks/>
          </p:cNvCxnSpPr>
          <p:nvPr/>
        </p:nvCxnSpPr>
        <p:spPr>
          <a:xfrm flipH="1">
            <a:off x="1533236" y="1754045"/>
            <a:ext cx="412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 descr="Diagrama&#10;&#10;Descripción generada automáticamente">
            <a:extLst>
              <a:ext uri="{FF2B5EF4-FFF2-40B4-BE49-F238E27FC236}">
                <a16:creationId xmlns:a16="http://schemas.microsoft.com/office/drawing/2014/main" id="{8A79877E-6B84-474B-8FB3-4D96C93D1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4" t="59948" r="31479" b="12943"/>
          <a:stretch/>
        </p:blipFill>
        <p:spPr>
          <a:xfrm>
            <a:off x="3403132" y="1851975"/>
            <a:ext cx="1463082" cy="984195"/>
          </a:xfrm>
          <a:prstGeom prst="corner">
            <a:avLst>
              <a:gd name="adj1" fmla="val 47185"/>
              <a:gd name="adj2" fmla="val 93170"/>
            </a:avLst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44AFF82-4DA9-45D5-987E-A0E16F0F7E89}"/>
              </a:ext>
            </a:extLst>
          </p:cNvPr>
          <p:cNvCxnSpPr>
            <a:cxnSpLocks/>
          </p:cNvCxnSpPr>
          <p:nvPr/>
        </p:nvCxnSpPr>
        <p:spPr>
          <a:xfrm>
            <a:off x="2830199" y="4215426"/>
            <a:ext cx="2474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36E1C46-1CA8-4F9C-AAA8-5C0DF9E0A8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H="1" flipV="1">
            <a:off x="2830200" y="3964796"/>
            <a:ext cx="16631" cy="124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C6BAE1A-C671-436E-9762-CC901DB1E1D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304351" y="4215426"/>
            <a:ext cx="0" cy="35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B8A6BFF-1C52-4CC9-BC25-75A2F9ECC678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5304351" y="5265472"/>
            <a:ext cx="0" cy="342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87BE216-ECF1-45CA-9746-35F9E8562DC5}"/>
              </a:ext>
            </a:extLst>
          </p:cNvPr>
          <p:cNvCxnSpPr>
            <a:cxnSpLocks/>
          </p:cNvCxnSpPr>
          <p:nvPr/>
        </p:nvCxnSpPr>
        <p:spPr>
          <a:xfrm flipV="1">
            <a:off x="5304350" y="2882671"/>
            <a:ext cx="0" cy="1328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0DB640C-1DBC-4AC5-8910-A979B13F848D}"/>
              </a:ext>
            </a:extLst>
          </p:cNvPr>
          <p:cNvCxnSpPr>
            <a:cxnSpLocks/>
          </p:cNvCxnSpPr>
          <p:nvPr/>
        </p:nvCxnSpPr>
        <p:spPr>
          <a:xfrm flipV="1">
            <a:off x="1932314" y="2868759"/>
            <a:ext cx="3782277" cy="30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88D00058-6DF6-4F70-A921-A5FDAC5E5189}"/>
              </a:ext>
            </a:extLst>
          </p:cNvPr>
          <p:cNvCxnSpPr>
            <a:cxnSpLocks/>
          </p:cNvCxnSpPr>
          <p:nvPr/>
        </p:nvCxnSpPr>
        <p:spPr>
          <a:xfrm flipH="1">
            <a:off x="1932314" y="1682453"/>
            <a:ext cx="37217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CE5C1D2-930D-4CA0-A0E1-D4FF079FAB4C}"/>
              </a:ext>
            </a:extLst>
          </p:cNvPr>
          <p:cNvCxnSpPr>
            <a:cxnSpLocks/>
          </p:cNvCxnSpPr>
          <p:nvPr/>
        </p:nvCxnSpPr>
        <p:spPr>
          <a:xfrm flipV="1">
            <a:off x="2697480" y="1603784"/>
            <a:ext cx="0" cy="1295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EAB4CC6-3ECC-47D9-A27A-0DFC5374C7D3}"/>
              </a:ext>
            </a:extLst>
          </p:cNvPr>
          <p:cNvCxnSpPr>
            <a:cxnSpLocks/>
          </p:cNvCxnSpPr>
          <p:nvPr/>
        </p:nvCxnSpPr>
        <p:spPr>
          <a:xfrm flipV="1">
            <a:off x="4240117" y="2685700"/>
            <a:ext cx="0" cy="183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33A9BA0-9E9C-4127-8D94-70E3D09FD67A}"/>
              </a:ext>
            </a:extLst>
          </p:cNvPr>
          <p:cNvSpPr txBox="1"/>
          <p:nvPr/>
        </p:nvSpPr>
        <p:spPr>
          <a:xfrm>
            <a:off x="932845" y="4423974"/>
            <a:ext cx="149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Nivel 0: Dispositivos de campo o proceso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A5933BD-35D5-4316-90BE-178A74913029}"/>
              </a:ext>
            </a:extLst>
          </p:cNvPr>
          <p:cNvSpPr txBox="1"/>
          <p:nvPr/>
        </p:nvSpPr>
        <p:spPr>
          <a:xfrm>
            <a:off x="932845" y="3079755"/>
            <a:ext cx="149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Nivel 1: Control de proceso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82419A-89C7-435F-8BCA-008B1AC9036B}"/>
              </a:ext>
            </a:extLst>
          </p:cNvPr>
          <p:cNvSpPr txBox="1"/>
          <p:nvPr/>
        </p:nvSpPr>
        <p:spPr>
          <a:xfrm>
            <a:off x="932845" y="1878049"/>
            <a:ext cx="149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Nivel 2: Supervisión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69EC7BD-3274-40EC-A297-F76E7B0EFF48}"/>
              </a:ext>
            </a:extLst>
          </p:cNvPr>
          <p:cNvSpPr txBox="1"/>
          <p:nvPr/>
        </p:nvSpPr>
        <p:spPr>
          <a:xfrm>
            <a:off x="932845" y="649170"/>
            <a:ext cx="163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Nivel 3: Operaciones manufactura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A79D2607-49EF-4B6E-8AE5-F9387CBE032E}"/>
              </a:ext>
            </a:extLst>
          </p:cNvPr>
          <p:cNvSpPr txBox="1"/>
          <p:nvPr/>
        </p:nvSpPr>
        <p:spPr>
          <a:xfrm>
            <a:off x="4369465" y="2111000"/>
            <a:ext cx="149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HMI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58CA870-9E6A-4D6F-A210-5B46B7C37C36}"/>
              </a:ext>
            </a:extLst>
          </p:cNvPr>
          <p:cNvSpPr txBox="1"/>
          <p:nvPr/>
        </p:nvSpPr>
        <p:spPr>
          <a:xfrm>
            <a:off x="4192659" y="4713882"/>
            <a:ext cx="80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IRC5 OPC UA Server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FB3F5F54-BA46-46F8-825C-35C58EA806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3"/>
          <a:stretch/>
        </p:blipFill>
        <p:spPr>
          <a:xfrm>
            <a:off x="4435114" y="666759"/>
            <a:ext cx="910831" cy="746670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0B8C694-66D5-4BEB-9F72-B573EDD35B81}"/>
              </a:ext>
            </a:extLst>
          </p:cNvPr>
          <p:cNvCxnSpPr>
            <a:cxnSpLocks/>
          </p:cNvCxnSpPr>
          <p:nvPr/>
        </p:nvCxnSpPr>
        <p:spPr>
          <a:xfrm flipH="1" flipV="1">
            <a:off x="4890530" y="1446505"/>
            <a:ext cx="3579" cy="232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28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Felipe  Alfonso Roa</dc:creator>
  <cp:lastModifiedBy>Sebastian Felipe  Alfonso Roa</cp:lastModifiedBy>
  <cp:revision>2</cp:revision>
  <dcterms:created xsi:type="dcterms:W3CDTF">2022-02-08T13:55:24Z</dcterms:created>
  <dcterms:modified xsi:type="dcterms:W3CDTF">2022-02-08T17:18:45Z</dcterms:modified>
</cp:coreProperties>
</file>