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F616-31D2-4C5A-99D9-E01C3FCE6F88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DCB6-5418-4AAC-A544-3A5E9908AF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BONBON THE EXPLORER</dc:title>
  <dc:creator>Microsoft</dc:creator>
  <cp:lastModifiedBy>Microsoft</cp:lastModifiedBy>
  <cp:revision>8</cp:revision>
  <dcterms:created xsi:type="dcterms:W3CDTF">2017-05-14T12:46:12Z</dcterms:created>
  <dcterms:modified xsi:type="dcterms:W3CDTF">2017-05-14T13:59:00Z</dcterms:modified>
</cp:coreProperties>
</file>