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B51BA-0D53-49E7-BD95-764F38EB70AA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8BA0F-7318-4F8A-BCDF-2AD359A41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0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20191119-1   </a:t>
            </a:r>
            <a:r>
              <a:rPr lang="zh-CN" altLang="en-US" dirty="0"/>
              <a:t>开源     </a:t>
            </a:r>
            <a:br>
              <a:rPr lang="en-US" altLang="zh-CN" dirty="0"/>
            </a:br>
            <a:r>
              <a:rPr lang="zh-CN" altLang="en-US" dirty="0"/>
              <a:t>数据集</a:t>
            </a:r>
            <a:r>
              <a:rPr lang="en-US" altLang="zh-CN" dirty="0"/>
              <a:t>: ARC-</a:t>
            </a:r>
            <a:r>
              <a:rPr lang="en-US" altLang="zh-CN" dirty="0" err="1"/>
              <a:t>MultiRC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8BA0F-7318-4F8A-BCDF-2AD359A416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8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20191120---</a:t>
            </a:r>
            <a:r>
              <a:rPr lang="en-US" altLang="zh-CN" dirty="0" err="1"/>
              <a:t>multihopQA</a:t>
            </a:r>
            <a:r>
              <a:rPr lang="zh-CN" altLang="en-US" dirty="0"/>
              <a:t>里面以前的异构图都是只允许  文章</a:t>
            </a:r>
            <a:r>
              <a:rPr lang="en-US" altLang="zh-CN" dirty="0"/>
              <a:t>1-</a:t>
            </a:r>
            <a:r>
              <a:rPr lang="zh-CN" altLang="en-US" dirty="0"/>
              <a:t>文章</a:t>
            </a:r>
            <a:r>
              <a:rPr lang="en-US" altLang="zh-CN" dirty="0"/>
              <a:t>2</a:t>
            </a:r>
            <a:r>
              <a:rPr lang="zh-CN" altLang="en-US" dirty="0"/>
              <a:t>之间交互，  文章</a:t>
            </a:r>
            <a:r>
              <a:rPr lang="en-US" altLang="zh-CN" dirty="0"/>
              <a:t>1-1</a:t>
            </a:r>
            <a:r>
              <a:rPr lang="zh-CN" altLang="en-US" dirty="0"/>
              <a:t>单词之间交互，这些都是预先定义好的，可能文章</a:t>
            </a:r>
            <a:r>
              <a:rPr lang="en-US" altLang="zh-CN" dirty="0"/>
              <a:t>1</a:t>
            </a:r>
            <a:r>
              <a:rPr lang="zh-CN" altLang="en-US" dirty="0"/>
              <a:t>和单词</a:t>
            </a:r>
            <a:r>
              <a:rPr lang="en-US" altLang="zh-CN" dirty="0"/>
              <a:t>2</a:t>
            </a:r>
            <a:r>
              <a:rPr lang="zh-CN" altLang="en-US" dirty="0"/>
              <a:t>之间也可以进行学习，之前的规定了数据的流动，现在使用这种操作是不是就可以一定程度解决？ </a:t>
            </a:r>
            <a:br>
              <a:rPr lang="en-US" altLang="zh-CN" dirty="0"/>
            </a:br>
            <a:r>
              <a:rPr lang="zh-CN" altLang="en-US" dirty="0"/>
              <a:t>更有解释性，抗干扰，自己去学     文章图上怎么流动，相应的  句子图上怎样流动，以及他们之间怎么进行组合。  </a:t>
            </a:r>
            <a:br>
              <a:rPr lang="en-US" altLang="zh-CN" dirty="0"/>
            </a:br>
            <a:r>
              <a:rPr lang="zh-CN" altLang="en-US" dirty="0"/>
              <a:t>可以结合上一篇先去学习  选择</a:t>
            </a:r>
            <a:r>
              <a:rPr lang="en-US" altLang="zh-CN" dirty="0"/>
              <a:t>top n</a:t>
            </a:r>
            <a:r>
              <a:rPr lang="zh-CN" altLang="en-US" dirty="0"/>
              <a:t>的文章，然后进一步构图，然后自己去学习。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8BA0F-7318-4F8A-BCDF-2AD359A416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4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2788D-9E6F-47E6-8160-F17B74A7C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0EC1A6-2C40-4884-99FD-675519600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69D6B-1F17-4095-BC44-8F126D5E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8D5E-FCB3-42D8-A5E0-DBA94360ED3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8B933-52BD-4B1F-8134-7BB65923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47935-D9CA-40F7-8BBA-2061B1F4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AF1-F495-4704-BCD3-996E6E898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31FF-A958-4CBC-8052-4331A5BA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3005B-1128-4646-A4AF-760461FD3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EAF66-6071-4E3A-877C-BBFF493A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8D5E-FCB3-42D8-A5E0-DBA94360ED3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58061-279D-4FC6-879B-ED2E5E5D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263DD-4FB5-4D98-ABF3-6D8D3728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AF1-F495-4704-BCD3-996E6E898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5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B6792F-0183-4E96-B279-01E62B0CC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C204C-A3A0-4CB6-8B9E-4BBFB3D0F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DFDF9-034B-48A7-ADA3-3C1A502C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8D5E-FCB3-42D8-A5E0-DBA94360ED3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97BE8-FDBC-4B40-9240-5F16BD24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982E5-489E-4696-8391-FF91255E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AF1-F495-4704-BCD3-996E6E898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0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6377D-735D-4DB1-AA2D-B4751845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63DE7-44FC-45F3-B4E9-C83CCAAB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82D8-0222-4DDC-872A-341B9203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8D5E-FCB3-42D8-A5E0-DBA94360ED3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07BCC-32CE-4FD2-834D-48B433FE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3B823-DA8B-46D6-BA33-DF638EA0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AF1-F495-4704-BCD3-996E6E898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F999F-ABC4-4AEB-86E2-BB0D6588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7F978-5F0E-4EBC-A94C-994EE706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3D49D-1220-42A3-82CD-6DF1680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8D5E-FCB3-42D8-A5E0-DBA94360ED3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4A035-DF56-41B0-B4D0-0EFC8857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A4F30-BCCE-4AA8-BF99-9A88A48A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AF1-F495-4704-BCD3-996E6E898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8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86D10-AB0E-4425-95AE-F0AEE712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545CE-6B98-4219-84C4-CFAAE1D06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D2AF4-7115-48A8-BB25-7A181BD2A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CDFB7-C944-48C2-B0E0-F05C26AE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8D5E-FCB3-42D8-A5E0-DBA94360ED3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50D19-8E56-485D-97C8-AB1CE025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C8AEB-4F65-4F8C-BF5E-A542F019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AF1-F495-4704-BCD3-996E6E898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07599-B35C-4AEB-ABFB-A7D893FB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EB345-2A4C-44A2-82F3-7062A5E4C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3508E-6144-428A-94DE-DE54EC46E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BAC874-E441-4EBB-8129-B0BA4E9A3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EEDC6D-5199-4992-997C-29FCB391E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ACECEF-4782-4625-800A-90265E8A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8D5E-FCB3-42D8-A5E0-DBA94360ED3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0DBF60-EA1A-43BC-BBBF-8305EB5F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E09094-03D9-484B-86C6-EE2BBDCE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AF1-F495-4704-BCD3-996E6E898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0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1E6AB-EF16-4A73-BEC2-28057BEA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E5E4BC-659B-4165-9227-07FD7DAA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8D5E-FCB3-42D8-A5E0-DBA94360ED3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3E065B-541E-4659-89B5-BC60C3F5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770DCC-97F8-47E1-85E6-954AEAB1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AF1-F495-4704-BCD3-996E6E898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9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105F2B-942D-4FE6-BD68-36133FF2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8D5E-FCB3-42D8-A5E0-DBA94360ED3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1E0176-0124-4284-BC1A-324CEFC1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DE2A6-1740-47D8-A0D6-682DD200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AF1-F495-4704-BCD3-996E6E898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38568-5EA1-4394-8585-03553D99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CA279-69E7-40C6-8898-4E0DCED7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150449-CC22-41D5-AECF-FE8E3E658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6C6AC-E8F8-49C2-B94D-F042C855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8D5E-FCB3-42D8-A5E0-DBA94360ED3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39B28-F184-43C0-A31D-3B43E031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869B1-ED0D-430D-A2A5-88A2637B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AF1-F495-4704-BCD3-996E6E898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1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1BFA0-BE5B-404E-BD5B-18296FC5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B1F597-4FE5-418F-B5C8-6D762168B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25EFF-106E-4DAA-AC00-48EBE410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3BA0A-BAD5-452A-B84F-3A28404A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8D5E-FCB3-42D8-A5E0-DBA94360ED3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5F281-B253-4050-B5E4-70C39CE8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0B046-F397-480B-B4FC-57261C7F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AAF1-F495-4704-BCD3-996E6E898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5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C3D163-EE7E-4825-A1A0-550F2165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514D2-D92D-4944-A8E8-817A2E66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917AB-3429-4C8D-8B41-8D95227E1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8D5E-FCB3-42D8-A5E0-DBA94360ED3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F45E1-B273-453C-B95E-C92F7DE4D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59FCF-3C5C-4C15-952F-BCC343FDB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AAF1-F495-4704-BCD3-996E6E898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BA0EF5-0CD7-438E-AAF1-558212F0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8" y="1"/>
            <a:ext cx="6169912" cy="1611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48080B-3409-4A43-9259-8C38E57CA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78" y="1958277"/>
            <a:ext cx="4572000" cy="3390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9E61BE-4FA8-4CD4-953B-8C9082179795}"/>
              </a:ext>
            </a:extLst>
          </p:cNvPr>
          <p:cNvSpPr txBox="1"/>
          <p:nvPr/>
        </p:nvSpPr>
        <p:spPr>
          <a:xfrm>
            <a:off x="480447" y="5649923"/>
            <a:ext cx="4153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BM25</a:t>
            </a:r>
            <a:r>
              <a:rPr lang="zh-CN" altLang="en-US" dirty="0"/>
              <a:t>检索结果 忽略了一部分关键词，但是</a:t>
            </a:r>
            <a:r>
              <a:rPr lang="en-US" altLang="zh-CN" dirty="0"/>
              <a:t>ROOC</a:t>
            </a:r>
            <a:r>
              <a:rPr lang="zh-CN" altLang="en-US" dirty="0"/>
              <a:t>却提到了，因为</a:t>
            </a:r>
            <a:r>
              <a:rPr lang="en-US" altLang="zh-CN" dirty="0"/>
              <a:t>ROOC</a:t>
            </a:r>
            <a:r>
              <a:rPr lang="zh-CN" altLang="en-US" dirty="0"/>
              <a:t>选择函数分数的不同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9AA55B-FE00-4CA5-997F-CEF881A7B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230" y="1733385"/>
            <a:ext cx="2899103" cy="51227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2A06BF-A5B3-4E5B-8F78-F140D73A2F4B}"/>
              </a:ext>
            </a:extLst>
          </p:cNvPr>
          <p:cNvSpPr/>
          <p:nvPr/>
        </p:nvSpPr>
        <p:spPr>
          <a:xfrm>
            <a:off x="5812188" y="2228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ROCC</a:t>
            </a:r>
            <a:r>
              <a:rPr lang="zh-CN" altLang="en-US" dirty="0"/>
              <a:t>句子</a:t>
            </a:r>
            <a:r>
              <a:rPr lang="en-US" altLang="zh-CN" dirty="0"/>
              <a:t>set</a:t>
            </a:r>
            <a:r>
              <a:rPr lang="zh-CN" altLang="en-US" dirty="0"/>
              <a:t>排序策略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(a) maximizes the </a:t>
            </a:r>
            <a:r>
              <a:rPr lang="en-US" altLang="zh-CN" b="1" dirty="0"/>
              <a:t>relevance </a:t>
            </a:r>
            <a:r>
              <a:rPr lang="en-US" altLang="zh-CN" dirty="0"/>
              <a:t>of the selected sentences,</a:t>
            </a:r>
            <a:br>
              <a:rPr lang="en-US" altLang="zh-CN" dirty="0"/>
            </a:br>
            <a:r>
              <a:rPr lang="en-US" altLang="zh-CN" dirty="0"/>
              <a:t>(b) minimizes the </a:t>
            </a:r>
            <a:r>
              <a:rPr lang="en-US" altLang="zh-CN" b="1" dirty="0"/>
              <a:t>overlap</a:t>
            </a:r>
            <a:r>
              <a:rPr lang="en-US" altLang="zh-CN" dirty="0"/>
              <a:t> between the selected facts, </a:t>
            </a:r>
            <a:br>
              <a:rPr lang="en-US" altLang="zh-CN" dirty="0"/>
            </a:br>
            <a:r>
              <a:rPr lang="en-US" altLang="zh-CN" dirty="0"/>
              <a:t>(c) maximizes the </a:t>
            </a:r>
            <a:r>
              <a:rPr lang="en-US" altLang="zh-CN" b="1" dirty="0"/>
              <a:t>coverage</a:t>
            </a:r>
            <a:r>
              <a:rPr lang="en-US" altLang="zh-CN" dirty="0"/>
              <a:t> of both question and answer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E068B3-267E-414C-AC76-664D60603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173" y="1518267"/>
            <a:ext cx="4420649" cy="76030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BB4A264-AA1D-43A7-AF74-042468594A9F}"/>
              </a:ext>
            </a:extLst>
          </p:cNvPr>
          <p:cNvSpPr/>
          <p:nvPr/>
        </p:nvSpPr>
        <p:spPr>
          <a:xfrm>
            <a:off x="8009197" y="2373646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Relevance (R): TF-IDF 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94F3D8-B0C6-4BFE-8BB3-E275EF210C35}"/>
              </a:ext>
            </a:extLst>
          </p:cNvPr>
          <p:cNvSpPr/>
          <p:nvPr/>
        </p:nvSpPr>
        <p:spPr>
          <a:xfrm>
            <a:off x="7878713" y="2838049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Overlap (O)</a:t>
            </a:r>
            <a:r>
              <a:rPr lang="en-US" altLang="zh-CN" dirty="0"/>
              <a:t>:</a:t>
            </a:r>
            <a:r>
              <a:rPr lang="zh-CN" altLang="en-US" dirty="0"/>
              <a:t>证据句子之间的多样性和互补性</a:t>
            </a:r>
            <a:br>
              <a:rPr lang="en-US" altLang="zh-CN" dirty="0"/>
            </a:br>
            <a:r>
              <a:rPr lang="zh-CN" altLang="en-US" dirty="0"/>
              <a:t>最小化分数，减少冗余、鼓励融合的句子处理</a:t>
            </a:r>
            <a:br>
              <a:rPr lang="en-US" altLang="zh-CN" dirty="0"/>
            </a:br>
            <a:r>
              <a:rPr lang="zh-CN" altLang="en-US" dirty="0"/>
              <a:t>问题和答案的不同部分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96DFF5-9221-4439-B010-71A451DF7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1197" y="3718203"/>
            <a:ext cx="4276725" cy="11049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C069432-905E-4D04-9968-1A9D3495EE7A}"/>
              </a:ext>
            </a:extLst>
          </p:cNvPr>
          <p:cNvSpPr/>
          <p:nvPr/>
        </p:nvSpPr>
        <p:spPr>
          <a:xfrm>
            <a:off x="8237385" y="4823103"/>
            <a:ext cx="3954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Coverage (C):</a:t>
            </a:r>
            <a:r>
              <a:rPr lang="zh-CN" altLang="en-US" b="1" dirty="0"/>
              <a:t>重叠分数补充，量与问题、答案的重合度，应该提高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C772488-3FC7-4A08-9402-68C336DC56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1592" y="5619312"/>
            <a:ext cx="38862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91DBA9-4F44-4F21-A58B-573D55B99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6" y="0"/>
            <a:ext cx="3826267" cy="12323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ECF885-913C-4E19-B599-4069CB053773}"/>
              </a:ext>
            </a:extLst>
          </p:cNvPr>
          <p:cNvSpPr txBox="1"/>
          <p:nvPr/>
        </p:nvSpPr>
        <p:spPr>
          <a:xfrm>
            <a:off x="163106" y="1397675"/>
            <a:ext cx="4887589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目的</a:t>
            </a:r>
            <a:r>
              <a:rPr lang="en-US" altLang="zh-CN" sz="1400" dirty="0"/>
              <a:t>-</a:t>
            </a:r>
            <a:r>
              <a:rPr lang="zh-CN" altLang="en-US" sz="1400" dirty="0"/>
              <a:t>动机</a:t>
            </a:r>
            <a:r>
              <a:rPr lang="en-US" altLang="zh-CN" sz="1400" dirty="0"/>
              <a:t>: </a:t>
            </a:r>
            <a:r>
              <a:rPr lang="zh-CN" altLang="en-US" sz="1400" dirty="0"/>
              <a:t>以前异构图处理是人为定义的边类型，然后使用不同的 函数去操作； </a:t>
            </a:r>
            <a:r>
              <a:rPr lang="zh-CN" altLang="en-US" sz="1400" b="1" dirty="0"/>
              <a:t>学习边类型，学习复合关系  ； 多跳、可解释图、路径学习；</a:t>
            </a:r>
            <a:br>
              <a:rPr lang="en-US" altLang="zh-CN" sz="1400" b="1" dirty="0"/>
            </a:br>
            <a:r>
              <a:rPr lang="zh-CN" altLang="en-US" sz="1400" dirty="0"/>
              <a:t>问题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pipline</a:t>
            </a:r>
            <a:r>
              <a:rPr lang="zh-CN" altLang="en-US" sz="1400" dirty="0"/>
              <a:t>操作，使得元路径学习出问题，所以想通过模型自动学习</a:t>
            </a:r>
            <a:r>
              <a:rPr lang="en-US" altLang="zh-CN" sz="1400" dirty="0"/>
              <a:t>;  </a:t>
            </a:r>
            <a:br>
              <a:rPr lang="en-US" altLang="zh-CN" sz="1400" dirty="0"/>
            </a:br>
            <a:r>
              <a:rPr lang="zh-CN" altLang="en-US" sz="1400" dirty="0"/>
              <a:t>做法</a:t>
            </a:r>
            <a:r>
              <a:rPr lang="en-US" altLang="zh-CN" sz="1400" dirty="0"/>
              <a:t>:</a:t>
            </a:r>
            <a:r>
              <a:rPr lang="zh-CN" altLang="en-US" sz="1400" dirty="0"/>
              <a:t>通过多个邻接矩阵相乘 模拟路径</a:t>
            </a:r>
            <a:r>
              <a:rPr lang="en-US" altLang="zh-CN" sz="1400" dirty="0"/>
              <a:t>; </a:t>
            </a:r>
            <a:r>
              <a:rPr lang="zh-CN" altLang="en-US" sz="1400" dirty="0"/>
              <a:t>使用多个卷积核提更多的特征</a:t>
            </a:r>
            <a:br>
              <a:rPr lang="en-US" altLang="zh-CN" sz="1400" dirty="0"/>
            </a:br>
            <a:r>
              <a:rPr lang="zh-CN" altLang="en-US" sz="1400" dirty="0"/>
              <a:t>输入</a:t>
            </a:r>
            <a:r>
              <a:rPr lang="en-US" altLang="zh-CN" sz="1400" dirty="0"/>
              <a:t>: </a:t>
            </a:r>
            <a:r>
              <a:rPr lang="zh-CN" altLang="en-US" sz="1400" b="1" dirty="0"/>
              <a:t>多个不同节点类型、边类型的图结构</a:t>
            </a:r>
            <a:r>
              <a:rPr lang="zh-CN" altLang="en-US" sz="1400" dirty="0"/>
              <a:t>。 </a:t>
            </a:r>
            <a:br>
              <a:rPr lang="en-US" altLang="zh-CN" sz="1400" dirty="0"/>
            </a:br>
            <a:r>
              <a:rPr lang="zh-CN" altLang="en-US" sz="1400" dirty="0"/>
              <a:t>输出</a:t>
            </a:r>
            <a:r>
              <a:rPr lang="en-US" altLang="zh-CN" sz="1400" dirty="0"/>
              <a:t>: </a:t>
            </a:r>
            <a:r>
              <a:rPr lang="zh-CN" altLang="en-US" sz="1400" dirty="0"/>
              <a:t>节点分类</a:t>
            </a:r>
            <a:br>
              <a:rPr lang="en-US" altLang="zh-CN" sz="1400" dirty="0"/>
            </a:br>
            <a:r>
              <a:rPr lang="zh-CN" altLang="en-US" sz="1400" b="1" dirty="0"/>
              <a:t>总结</a:t>
            </a:r>
            <a:r>
              <a:rPr lang="zh-CN" altLang="en-US" sz="1400" dirty="0"/>
              <a:t>：</a:t>
            </a:r>
            <a:r>
              <a:rPr lang="en-US" altLang="zh-CN" sz="1400" dirty="0"/>
              <a:t>GTN</a:t>
            </a:r>
            <a:r>
              <a:rPr lang="zh-CN" altLang="en-US" sz="1400" dirty="0"/>
              <a:t>学到 任意边类型、任意长度元路径 的新结构图</a:t>
            </a:r>
            <a:r>
              <a:rPr lang="en-US" altLang="zh-CN" sz="1400" dirty="0"/>
              <a:t>-</a:t>
            </a:r>
            <a:r>
              <a:rPr lang="en-US" altLang="zh-CN" sz="1400" dirty="0"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sym typeface="Wingdings" panose="05000000000000000000" pitchFamily="2" charset="2"/>
              </a:rPr>
              <a:t>好的</a:t>
            </a:r>
            <a:r>
              <a:rPr lang="en-US" altLang="zh-CN" sz="1400" dirty="0">
                <a:sym typeface="Wingdings" panose="05000000000000000000" pitchFamily="2" charset="2"/>
              </a:rPr>
              <a:t>node</a:t>
            </a:r>
            <a:r>
              <a:rPr lang="zh-CN" altLang="en-US" sz="1400" dirty="0">
                <a:sym typeface="Wingdings" panose="05000000000000000000" pitchFamily="2" charset="2"/>
              </a:rPr>
              <a:t>表示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9B3860-391B-4A5B-BC1A-8A8972E95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198" y="0"/>
            <a:ext cx="4750696" cy="20351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E95C09-95F5-43AE-B88E-CA13B1618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914" y="2591984"/>
            <a:ext cx="4545024" cy="2370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BCC7E8-B993-4449-A526-D83B67E01B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32" t="6098" r="1894"/>
          <a:stretch/>
        </p:blipFill>
        <p:spPr>
          <a:xfrm>
            <a:off x="3989373" y="5235547"/>
            <a:ext cx="8229112" cy="146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E53578-7316-48E7-9BD8-EC65BBFA2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259" y="3910720"/>
            <a:ext cx="5179578" cy="11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14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91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95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06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72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52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77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365</Words>
  <Application>Microsoft Office PowerPoint</Application>
  <PresentationFormat>宽屏</PresentationFormat>
  <Paragraphs>10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</cp:revision>
  <dcterms:created xsi:type="dcterms:W3CDTF">2019-11-19T12:17:48Z</dcterms:created>
  <dcterms:modified xsi:type="dcterms:W3CDTF">2019-11-20T03:57:41Z</dcterms:modified>
</cp:coreProperties>
</file>