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98708" y="2286000"/>
            <a:ext cx="208978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</a:defRPr>
            </a:pPr>
            <a:r>
              <a:t>{{title}}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755" y="3840480"/>
            <a:ext cx="158369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66666"/>
                </a:solidFill>
              </a:defRPr>
            </a:pPr>
            <a:r>
              <a:t>{{subtitle}}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4423" y="5486400"/>
            <a:ext cx="207835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{{author}} | {{date}}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>
                <a:latin typeface="Kaiti SC Regular" panose="02010600040101010101" charset="-122"/>
                <a:ea typeface="Kaiti SC Regular" panose="02010600040101010101" charset="-122"/>
              </a:rPr>
              <a:t>{{title}}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t>{{</a:t>
            </a:r>
            <a:r>
              <a:rPr lang="en-US" altLang="en-US"/>
              <a:t>sub</a:t>
            </a:r>
            <a:r>
              <a:t>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{{desc}}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t>{{details}}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61226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{{title}}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993333"/>
                </a:solidFill>
              </a:defRPr>
            </a:pPr>
            <a:r>
              <a:t>{{</a:t>
            </a:r>
            <a:r>
              <a:rPr lang="en-US"/>
              <a:t>sub</a:t>
            </a:r>
            <a:r>
              <a:t>title}}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{{desc}}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27190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t>{{solutions}}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61226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{{title}}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3970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36699"/>
                </a:solidFill>
              </a:defRPr>
            </a:pPr>
            <a:r>
              <a:t>{{focus}}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905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{{key_initiatives}}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669280"/>
            <a:ext cx="247650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t>投资计划: {{investments}}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Spreadsheets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Arial Rounded MT Bold</vt:lpstr>
      <vt:lpstr>汉仪中等线KW</vt:lpstr>
      <vt:lpstr>Kaiti TC Regular</vt:lpstr>
      <vt:lpstr>Kaiti SC Regular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forhheart</cp:lastModifiedBy>
  <cp:revision>6</cp:revision>
  <dcterms:created xsi:type="dcterms:W3CDTF">2025-09-02T09:18:00Z</dcterms:created>
  <dcterms:modified xsi:type="dcterms:W3CDTF">2025-09-02T09:18:00Z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71BBEA02046EF1C6B622AD688B7B9342_42</vt:lpwstr>
  </property>
  <property fmtid="{D5CDD505-2E9C-101B-9397-08002B2CF9AE}" pid="3" name="KSOProductBuildVer">
    <vt:lpwstr>1033-7.5.1.8994</vt:lpwstr>
  </property>
</Properties>
</file>